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72" r:id="rId1"/>
  </p:sldMasterIdLst>
  <p:notesMasterIdLst>
    <p:notesMasterId r:id="rId27"/>
  </p:notesMasterIdLst>
  <p:handoutMasterIdLst>
    <p:handoutMasterId r:id="rId28"/>
  </p:handoutMasterIdLst>
  <p:sldIdLst>
    <p:sldId id="256" r:id="rId2"/>
    <p:sldId id="262" r:id="rId3"/>
    <p:sldId id="263" r:id="rId4"/>
    <p:sldId id="264" r:id="rId5"/>
    <p:sldId id="265" r:id="rId6"/>
    <p:sldId id="267" r:id="rId7"/>
    <p:sldId id="268" r:id="rId8"/>
    <p:sldId id="269" r:id="rId9"/>
    <p:sldId id="266" r:id="rId10"/>
    <p:sldId id="270" r:id="rId11"/>
    <p:sldId id="272" r:id="rId12"/>
    <p:sldId id="271" r:id="rId13"/>
    <p:sldId id="273" r:id="rId14"/>
    <p:sldId id="274" r:id="rId15"/>
    <p:sldId id="275" r:id="rId16"/>
    <p:sldId id="276" r:id="rId17"/>
    <p:sldId id="277" r:id="rId18"/>
    <p:sldId id="278" r:id="rId19"/>
    <p:sldId id="279" r:id="rId20"/>
    <p:sldId id="280" r:id="rId21"/>
    <p:sldId id="281" r:id="rId22"/>
    <p:sldId id="282" r:id="rId23"/>
    <p:sldId id="284" r:id="rId24"/>
    <p:sldId id="283" r:id="rId25"/>
    <p:sldId id="260" r:id="rId2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12AABCC-1047-433C-9076-66DC38EF5F83}" v="673" dt="2023-05-19T07:48:36.29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11" autoAdjust="0"/>
    <p:restoredTop sz="94648" autoAdjust="0"/>
  </p:normalViewPr>
  <p:slideViewPr>
    <p:cSldViewPr snapToGrid="0">
      <p:cViewPr>
        <p:scale>
          <a:sx n="111" d="100"/>
          <a:sy n="111" d="100"/>
        </p:scale>
        <p:origin x="306" y="96"/>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68" d="100"/>
          <a:sy n="68" d="100"/>
        </p:scale>
        <p:origin x="3288" y="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viewProps" Target="viewProps.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udy Bankson" userId="a4214e4e-b325-4fc9-8080-bd279cf019f7" providerId="ADAL" clId="{412AABCC-1047-433C-9076-66DC38EF5F83}"/>
    <pc:docChg chg="undo custSel addSld delSld modSld sldOrd">
      <pc:chgData name="Rudy Bankson" userId="a4214e4e-b325-4fc9-8080-bd279cf019f7" providerId="ADAL" clId="{412AABCC-1047-433C-9076-66DC38EF5F83}" dt="2023-05-19T07:50:21.352" v="11683" actId="1076"/>
      <pc:docMkLst>
        <pc:docMk/>
      </pc:docMkLst>
      <pc:sldChg chg="addSp delSp modSp mod">
        <pc:chgData name="Rudy Bankson" userId="a4214e4e-b325-4fc9-8080-bd279cf019f7" providerId="ADAL" clId="{412AABCC-1047-433C-9076-66DC38EF5F83}" dt="2023-05-16T20:19:36.576" v="731" actId="20577"/>
        <pc:sldMkLst>
          <pc:docMk/>
          <pc:sldMk cId="1487700712" sldId="256"/>
        </pc:sldMkLst>
        <pc:spChg chg="mod">
          <ac:chgData name="Rudy Bankson" userId="a4214e4e-b325-4fc9-8080-bd279cf019f7" providerId="ADAL" clId="{412AABCC-1047-433C-9076-66DC38EF5F83}" dt="2023-05-16T19:55:00.496" v="63" actId="403"/>
          <ac:spMkLst>
            <pc:docMk/>
            <pc:sldMk cId="1487700712" sldId="256"/>
            <ac:spMk id="2" creationId="{C02C5318-1A1E-49D0-B2E2-A4B0FA9E8A40}"/>
          </ac:spMkLst>
        </pc:spChg>
        <pc:spChg chg="mod">
          <ac:chgData name="Rudy Bankson" userId="a4214e4e-b325-4fc9-8080-bd279cf019f7" providerId="ADAL" clId="{412AABCC-1047-433C-9076-66DC38EF5F83}" dt="2023-05-16T19:55:25.699" v="72" actId="27636"/>
          <ac:spMkLst>
            <pc:docMk/>
            <pc:sldMk cId="1487700712" sldId="256"/>
            <ac:spMk id="3" creationId="{48B6CF59-4E5B-494D-A2F7-97ADD01E6497}"/>
          </ac:spMkLst>
        </pc:spChg>
        <pc:spChg chg="mod topLvl">
          <ac:chgData name="Rudy Bankson" userId="a4214e4e-b325-4fc9-8080-bd279cf019f7" providerId="ADAL" clId="{412AABCC-1047-433C-9076-66DC38EF5F83}" dt="2023-05-16T20:16:38.290" v="649" actId="14100"/>
          <ac:spMkLst>
            <pc:docMk/>
            <pc:sldMk cId="1487700712" sldId="256"/>
            <ac:spMk id="4" creationId="{FF817FCA-6DD1-E093-5914-493386E4DCB9}"/>
          </ac:spMkLst>
        </pc:spChg>
        <pc:spChg chg="add del mod">
          <ac:chgData name="Rudy Bankson" userId="a4214e4e-b325-4fc9-8080-bd279cf019f7" providerId="ADAL" clId="{412AABCC-1047-433C-9076-66DC38EF5F83}" dt="2023-05-16T20:00:23.956" v="173" actId="478"/>
          <ac:spMkLst>
            <pc:docMk/>
            <pc:sldMk cId="1487700712" sldId="256"/>
            <ac:spMk id="6" creationId="{EDD20582-5D57-EAAD-4149-0F5CB18803F8}"/>
          </ac:spMkLst>
        </pc:spChg>
        <pc:spChg chg="add mod ord">
          <ac:chgData name="Rudy Bankson" userId="a4214e4e-b325-4fc9-8080-bd279cf019f7" providerId="ADAL" clId="{412AABCC-1047-433C-9076-66DC38EF5F83}" dt="2023-05-16T19:55:42.125" v="74" actId="167"/>
          <ac:spMkLst>
            <pc:docMk/>
            <pc:sldMk cId="1487700712" sldId="256"/>
            <ac:spMk id="8" creationId="{2BD85798-1347-A3D2-A50F-99650A59C40F}"/>
          </ac:spMkLst>
        </pc:spChg>
        <pc:spChg chg="add mod topLvl">
          <ac:chgData name="Rudy Bankson" userId="a4214e4e-b325-4fc9-8080-bd279cf019f7" providerId="ADAL" clId="{412AABCC-1047-433C-9076-66DC38EF5F83}" dt="2023-05-16T20:19:36.576" v="731" actId="20577"/>
          <ac:spMkLst>
            <pc:docMk/>
            <pc:sldMk cId="1487700712" sldId="256"/>
            <ac:spMk id="9" creationId="{4D55A8D9-9FD0-3249-DFA9-CE4AE40F7EEA}"/>
          </ac:spMkLst>
        </pc:spChg>
        <pc:spChg chg="mod">
          <ac:chgData name="Rudy Bankson" userId="a4214e4e-b325-4fc9-8080-bd279cf019f7" providerId="ADAL" clId="{412AABCC-1047-433C-9076-66DC38EF5F83}" dt="2023-05-16T20:13:21.822" v="351" actId="165"/>
          <ac:spMkLst>
            <pc:docMk/>
            <pc:sldMk cId="1487700712" sldId="256"/>
            <ac:spMk id="12" creationId="{30107CDA-06EA-0A49-D917-4339C5945B16}"/>
          </ac:spMkLst>
        </pc:spChg>
        <pc:spChg chg="mod">
          <ac:chgData name="Rudy Bankson" userId="a4214e4e-b325-4fc9-8080-bd279cf019f7" providerId="ADAL" clId="{412AABCC-1047-433C-9076-66DC38EF5F83}" dt="2023-05-16T20:13:21.822" v="351" actId="165"/>
          <ac:spMkLst>
            <pc:docMk/>
            <pc:sldMk cId="1487700712" sldId="256"/>
            <ac:spMk id="14" creationId="{BD4933C2-80C0-1710-2108-D70260305FE9}"/>
          </ac:spMkLst>
        </pc:spChg>
        <pc:spChg chg="del mod topLvl">
          <ac:chgData name="Rudy Bankson" userId="a4214e4e-b325-4fc9-8080-bd279cf019f7" providerId="ADAL" clId="{412AABCC-1047-433C-9076-66DC38EF5F83}" dt="2023-05-16T20:12:17.571" v="345" actId="478"/>
          <ac:spMkLst>
            <pc:docMk/>
            <pc:sldMk cId="1487700712" sldId="256"/>
            <ac:spMk id="21" creationId="{4CF24162-B6AE-6660-98F7-B8EF7047AE74}"/>
          </ac:spMkLst>
        </pc:spChg>
        <pc:spChg chg="mod topLvl">
          <ac:chgData name="Rudy Bankson" userId="a4214e4e-b325-4fc9-8080-bd279cf019f7" providerId="ADAL" clId="{412AABCC-1047-433C-9076-66DC38EF5F83}" dt="2023-05-16T20:13:27.389" v="352" actId="164"/>
          <ac:spMkLst>
            <pc:docMk/>
            <pc:sldMk cId="1487700712" sldId="256"/>
            <ac:spMk id="23" creationId="{9D9765B5-B79F-92F5-B3DE-4F3A17C4333D}"/>
          </ac:spMkLst>
        </pc:spChg>
        <pc:grpChg chg="add del mod">
          <ac:chgData name="Rudy Bankson" userId="a4214e4e-b325-4fc9-8080-bd279cf019f7" providerId="ADAL" clId="{412AABCC-1047-433C-9076-66DC38EF5F83}" dt="2023-05-16T20:16:23.556" v="648" actId="165"/>
          <ac:grpSpMkLst>
            <pc:docMk/>
            <pc:sldMk cId="1487700712" sldId="256"/>
            <ac:grpSpMk id="10" creationId="{4438EF4F-4BBC-48B5-13D7-2B0CC498750E}"/>
          </ac:grpSpMkLst>
        </pc:grpChg>
        <pc:grpChg chg="add mod topLvl">
          <ac:chgData name="Rudy Bankson" userId="a4214e4e-b325-4fc9-8080-bd279cf019f7" providerId="ADAL" clId="{412AABCC-1047-433C-9076-66DC38EF5F83}" dt="2023-05-16T20:13:27.389" v="352" actId="164"/>
          <ac:grpSpMkLst>
            <pc:docMk/>
            <pc:sldMk cId="1487700712" sldId="256"/>
            <ac:grpSpMk id="11" creationId="{DEA93709-F5B1-077A-38A9-424BD1B994E3}"/>
          </ac:grpSpMkLst>
        </pc:grpChg>
        <pc:grpChg chg="add del mod">
          <ac:chgData name="Rudy Bankson" userId="a4214e4e-b325-4fc9-8080-bd279cf019f7" providerId="ADAL" clId="{412AABCC-1047-433C-9076-66DC38EF5F83}" dt="2023-05-16T20:12:12.274" v="344" actId="165"/>
          <ac:grpSpMkLst>
            <pc:docMk/>
            <pc:sldMk cId="1487700712" sldId="256"/>
            <ac:grpSpMk id="16" creationId="{1EA8562D-4416-9238-32CB-59E125E6DB64}"/>
          </ac:grpSpMkLst>
        </pc:grpChg>
        <pc:grpChg chg="add del mod">
          <ac:chgData name="Rudy Bankson" userId="a4214e4e-b325-4fc9-8080-bd279cf019f7" providerId="ADAL" clId="{412AABCC-1047-433C-9076-66DC38EF5F83}" dt="2023-05-16T20:13:21.822" v="351" actId="165"/>
          <ac:grpSpMkLst>
            <pc:docMk/>
            <pc:sldMk cId="1487700712" sldId="256"/>
            <ac:grpSpMk id="28" creationId="{9BDA6ABF-8E16-A77A-D79C-F8BBE21BC484}"/>
          </ac:grpSpMkLst>
        </pc:grpChg>
        <pc:grpChg chg="add mod">
          <ac:chgData name="Rudy Bankson" userId="a4214e4e-b325-4fc9-8080-bd279cf019f7" providerId="ADAL" clId="{412AABCC-1047-433C-9076-66DC38EF5F83}" dt="2023-05-16T20:13:38.159" v="417" actId="1035"/>
          <ac:grpSpMkLst>
            <pc:docMk/>
            <pc:sldMk cId="1487700712" sldId="256"/>
            <ac:grpSpMk id="29" creationId="{EE435135-51C2-B2D7-2143-055C0875CE81}"/>
          </ac:grpSpMkLst>
        </pc:grpChg>
        <pc:picChg chg="add mod topLvl">
          <ac:chgData name="Rudy Bankson" userId="a4214e4e-b325-4fc9-8080-bd279cf019f7" providerId="ADAL" clId="{412AABCC-1047-433C-9076-66DC38EF5F83}" dt="2023-05-16T20:18:39.168" v="686" actId="1037"/>
          <ac:picMkLst>
            <pc:docMk/>
            <pc:sldMk cId="1487700712" sldId="256"/>
            <ac:picMk id="5" creationId="{0072761B-AAD7-CC26-1F3D-B52DDE6E83A2}"/>
          </ac:picMkLst>
        </pc:picChg>
        <pc:picChg chg="del mod">
          <ac:chgData name="Rudy Bankson" userId="a4214e4e-b325-4fc9-8080-bd279cf019f7" providerId="ADAL" clId="{412AABCC-1047-433C-9076-66DC38EF5F83}" dt="2023-05-16T19:56:27.848" v="79" actId="478"/>
          <ac:picMkLst>
            <pc:docMk/>
            <pc:sldMk cId="1487700712" sldId="256"/>
            <ac:picMk id="13" creationId="{28E51301-797C-40D2-671E-BF42CF033333}"/>
          </ac:picMkLst>
        </pc:picChg>
        <pc:picChg chg="add del mod">
          <ac:chgData name="Rudy Bankson" userId="a4214e4e-b325-4fc9-8080-bd279cf019f7" providerId="ADAL" clId="{412AABCC-1047-433C-9076-66DC38EF5F83}" dt="2023-05-16T20:10:00.311" v="328" actId="478"/>
          <ac:picMkLst>
            <pc:docMk/>
            <pc:sldMk cId="1487700712" sldId="256"/>
            <ac:picMk id="25" creationId="{A8DCA2CB-5B82-2A85-62D2-9CDF80097C29}"/>
          </ac:picMkLst>
        </pc:picChg>
        <pc:picChg chg="add mod">
          <ac:chgData name="Rudy Bankson" userId="a4214e4e-b325-4fc9-8080-bd279cf019f7" providerId="ADAL" clId="{412AABCC-1047-433C-9076-66DC38EF5F83}" dt="2023-05-16T20:18:09.829" v="677" actId="1036"/>
          <ac:picMkLst>
            <pc:docMk/>
            <pc:sldMk cId="1487700712" sldId="256"/>
            <ac:picMk id="27" creationId="{8CBDAB58-9D64-F086-023C-423A59524B6D}"/>
          </ac:picMkLst>
        </pc:picChg>
      </pc:sldChg>
      <pc:sldChg chg="del">
        <pc:chgData name="Rudy Bankson" userId="a4214e4e-b325-4fc9-8080-bd279cf019f7" providerId="ADAL" clId="{412AABCC-1047-433C-9076-66DC38EF5F83}" dt="2023-05-16T21:09:47.900" v="1232" actId="2696"/>
        <pc:sldMkLst>
          <pc:docMk/>
          <pc:sldMk cId="497607547" sldId="258"/>
        </pc:sldMkLst>
      </pc:sldChg>
      <pc:sldChg chg="del">
        <pc:chgData name="Rudy Bankson" userId="a4214e4e-b325-4fc9-8080-bd279cf019f7" providerId="ADAL" clId="{412AABCC-1047-433C-9076-66DC38EF5F83}" dt="2023-05-16T21:09:51.024" v="1233" actId="2696"/>
        <pc:sldMkLst>
          <pc:docMk/>
          <pc:sldMk cId="4209322005" sldId="259"/>
        </pc:sldMkLst>
      </pc:sldChg>
      <pc:sldChg chg="addSp modSp mod">
        <pc:chgData name="Rudy Bankson" userId="a4214e4e-b325-4fc9-8080-bd279cf019f7" providerId="ADAL" clId="{412AABCC-1047-433C-9076-66DC38EF5F83}" dt="2023-05-19T06:17:34.132" v="9653" actId="404"/>
        <pc:sldMkLst>
          <pc:docMk/>
          <pc:sldMk cId="3501347425" sldId="260"/>
        </pc:sldMkLst>
        <pc:spChg chg="mod">
          <ac:chgData name="Rudy Bankson" userId="a4214e4e-b325-4fc9-8080-bd279cf019f7" providerId="ADAL" clId="{412AABCC-1047-433C-9076-66DC38EF5F83}" dt="2023-05-19T06:17:34.132" v="9653" actId="404"/>
          <ac:spMkLst>
            <pc:docMk/>
            <pc:sldMk cId="3501347425" sldId="260"/>
            <ac:spMk id="3" creationId="{A9CB511D-EA45-4336-847C-1252667143B5}"/>
          </ac:spMkLst>
        </pc:spChg>
        <pc:spChg chg="add mod">
          <ac:chgData name="Rudy Bankson" userId="a4214e4e-b325-4fc9-8080-bd279cf019f7" providerId="ADAL" clId="{412AABCC-1047-433C-9076-66DC38EF5F83}" dt="2023-05-19T06:16:59.431" v="9627" actId="164"/>
          <ac:spMkLst>
            <pc:docMk/>
            <pc:sldMk cId="3501347425" sldId="260"/>
            <ac:spMk id="4" creationId="{8B4243C1-2BF8-6FD0-9D88-659F185AA265}"/>
          </ac:spMkLst>
        </pc:spChg>
        <pc:spChg chg="add mod">
          <ac:chgData name="Rudy Bankson" userId="a4214e4e-b325-4fc9-8080-bd279cf019f7" providerId="ADAL" clId="{412AABCC-1047-433C-9076-66DC38EF5F83}" dt="2023-05-19T06:16:59.431" v="9627" actId="164"/>
          <ac:spMkLst>
            <pc:docMk/>
            <pc:sldMk cId="3501347425" sldId="260"/>
            <ac:spMk id="7" creationId="{22301358-54AC-F9AC-07B9-AA825F8BE80B}"/>
          </ac:spMkLst>
        </pc:spChg>
        <pc:grpChg chg="add mod">
          <ac:chgData name="Rudy Bankson" userId="a4214e4e-b325-4fc9-8080-bd279cf019f7" providerId="ADAL" clId="{412AABCC-1047-433C-9076-66DC38EF5F83}" dt="2023-05-19T06:17:05.212" v="9628" actId="1076"/>
          <ac:grpSpMkLst>
            <pc:docMk/>
            <pc:sldMk cId="3501347425" sldId="260"/>
            <ac:grpSpMk id="8" creationId="{90CA3D16-30B4-AAA3-0331-64377C46CFB3}"/>
          </ac:grpSpMkLst>
        </pc:grpChg>
        <pc:picChg chg="add mod">
          <ac:chgData name="Rudy Bankson" userId="a4214e4e-b325-4fc9-8080-bd279cf019f7" providerId="ADAL" clId="{412AABCC-1047-433C-9076-66DC38EF5F83}" dt="2023-05-19T06:16:59.431" v="9627" actId="164"/>
          <ac:picMkLst>
            <pc:docMk/>
            <pc:sldMk cId="3501347425" sldId="260"/>
            <ac:picMk id="6" creationId="{37FD55B2-3269-A70F-116A-8984E4B4E7A5}"/>
          </ac:picMkLst>
        </pc:picChg>
      </pc:sldChg>
      <pc:sldChg chg="del">
        <pc:chgData name="Rudy Bankson" userId="a4214e4e-b325-4fc9-8080-bd279cf019f7" providerId="ADAL" clId="{412AABCC-1047-433C-9076-66DC38EF5F83}" dt="2023-05-16T21:09:45.003" v="1231" actId="2696"/>
        <pc:sldMkLst>
          <pc:docMk/>
          <pc:sldMk cId="1703342593" sldId="261"/>
        </pc:sldMkLst>
      </pc:sldChg>
      <pc:sldChg chg="addSp delSp modSp new mod">
        <pc:chgData name="Rudy Bankson" userId="a4214e4e-b325-4fc9-8080-bd279cf019f7" providerId="ADAL" clId="{412AABCC-1047-433C-9076-66DC38EF5F83}" dt="2023-05-19T07:36:08.175" v="11306" actId="1076"/>
        <pc:sldMkLst>
          <pc:docMk/>
          <pc:sldMk cId="3159881332" sldId="262"/>
        </pc:sldMkLst>
        <pc:spChg chg="mod">
          <ac:chgData name="Rudy Bankson" userId="a4214e4e-b325-4fc9-8080-bd279cf019f7" providerId="ADAL" clId="{412AABCC-1047-433C-9076-66DC38EF5F83}" dt="2023-05-16T20:26:06.873" v="828" actId="27636"/>
          <ac:spMkLst>
            <pc:docMk/>
            <pc:sldMk cId="3159881332" sldId="262"/>
            <ac:spMk id="2" creationId="{51EC8AE2-ED25-92A1-36FA-15D131C0268A}"/>
          </ac:spMkLst>
        </pc:spChg>
        <pc:spChg chg="add del">
          <ac:chgData name="Rudy Bankson" userId="a4214e4e-b325-4fc9-8080-bd279cf019f7" providerId="ADAL" clId="{412AABCC-1047-433C-9076-66DC38EF5F83}" dt="2023-05-19T07:34:21.402" v="11294" actId="478"/>
          <ac:spMkLst>
            <pc:docMk/>
            <pc:sldMk cId="3159881332" sldId="262"/>
            <ac:spMk id="3" creationId="{3471B0F1-9B17-D594-6239-DC8D55783E43}"/>
          </ac:spMkLst>
        </pc:spChg>
        <pc:spChg chg="del">
          <ac:chgData name="Rudy Bankson" userId="a4214e4e-b325-4fc9-8080-bd279cf019f7" providerId="ADAL" clId="{412AABCC-1047-433C-9076-66DC38EF5F83}" dt="2023-05-16T20:20:32.820" v="733" actId="478"/>
          <ac:spMkLst>
            <pc:docMk/>
            <pc:sldMk cId="3159881332" sldId="262"/>
            <ac:spMk id="3" creationId="{67558365-282E-C51A-887A-DE31DCC6B02B}"/>
          </ac:spMkLst>
        </pc:spChg>
        <pc:spChg chg="add mod">
          <ac:chgData name="Rudy Bankson" userId="a4214e4e-b325-4fc9-8080-bd279cf019f7" providerId="ADAL" clId="{412AABCC-1047-433C-9076-66DC38EF5F83}" dt="2023-05-19T07:26:56.081" v="11291" actId="113"/>
          <ac:spMkLst>
            <pc:docMk/>
            <pc:sldMk cId="3159881332" sldId="262"/>
            <ac:spMk id="4" creationId="{43484DFF-1728-A16C-7AB7-70AD39FB8526}"/>
          </ac:spMkLst>
        </pc:spChg>
        <pc:picChg chg="add mod">
          <ac:chgData name="Rudy Bankson" userId="a4214e4e-b325-4fc9-8080-bd279cf019f7" providerId="ADAL" clId="{412AABCC-1047-433C-9076-66DC38EF5F83}" dt="2023-05-16T21:45:27.660" v="1259" actId="1038"/>
          <ac:picMkLst>
            <pc:docMk/>
            <pc:sldMk cId="3159881332" sldId="262"/>
            <ac:picMk id="5" creationId="{D482E811-5539-CDB9-AA72-5E08491E4417}"/>
          </ac:picMkLst>
        </pc:picChg>
        <pc:picChg chg="add del mod">
          <ac:chgData name="Rudy Bankson" userId="a4214e4e-b325-4fc9-8080-bd279cf019f7" providerId="ADAL" clId="{412AABCC-1047-433C-9076-66DC38EF5F83}" dt="2023-05-19T07:35:52.583" v="11299" actId="478"/>
          <ac:picMkLst>
            <pc:docMk/>
            <pc:sldMk cId="3159881332" sldId="262"/>
            <ac:picMk id="6" creationId="{7206B7F5-54F5-2C59-0707-BF00CC4EFABD}"/>
          </ac:picMkLst>
        </pc:picChg>
        <pc:picChg chg="add mod">
          <ac:chgData name="Rudy Bankson" userId="a4214e4e-b325-4fc9-8080-bd279cf019f7" providerId="ADAL" clId="{412AABCC-1047-433C-9076-66DC38EF5F83}" dt="2023-05-19T07:36:08.175" v="11306" actId="1076"/>
          <ac:picMkLst>
            <pc:docMk/>
            <pc:sldMk cId="3159881332" sldId="262"/>
            <ac:picMk id="8" creationId="{2DE2401A-728C-ABDC-8FC4-45D755763119}"/>
          </ac:picMkLst>
        </pc:picChg>
        <pc:picChg chg="add del mod">
          <ac:chgData name="Rudy Bankson" userId="a4214e4e-b325-4fc9-8080-bd279cf019f7" providerId="ADAL" clId="{412AABCC-1047-433C-9076-66DC38EF5F83}" dt="2023-05-19T07:33:45.612" v="11292" actId="478"/>
          <ac:picMkLst>
            <pc:docMk/>
            <pc:sldMk cId="3159881332" sldId="262"/>
            <ac:picMk id="1026" creationId="{5FE5A00C-BA49-8F83-3C3D-300174209DF3}"/>
          </ac:picMkLst>
        </pc:picChg>
      </pc:sldChg>
      <pc:sldChg chg="addSp delSp modSp add mod">
        <pc:chgData name="Rudy Bankson" userId="a4214e4e-b325-4fc9-8080-bd279cf019f7" providerId="ADAL" clId="{412AABCC-1047-433C-9076-66DC38EF5F83}" dt="2023-05-16T21:58:30.137" v="1715" actId="20577"/>
        <pc:sldMkLst>
          <pc:docMk/>
          <pc:sldMk cId="1710975904" sldId="263"/>
        </pc:sldMkLst>
        <pc:spChg chg="mod">
          <ac:chgData name="Rudy Bankson" userId="a4214e4e-b325-4fc9-8080-bd279cf019f7" providerId="ADAL" clId="{412AABCC-1047-433C-9076-66DC38EF5F83}" dt="2023-05-16T21:52:47.284" v="1312" actId="255"/>
          <ac:spMkLst>
            <pc:docMk/>
            <pc:sldMk cId="1710975904" sldId="263"/>
            <ac:spMk id="2" creationId="{51EC8AE2-ED25-92A1-36FA-15D131C0268A}"/>
          </ac:spMkLst>
        </pc:spChg>
        <pc:spChg chg="mod">
          <ac:chgData name="Rudy Bankson" userId="a4214e4e-b325-4fc9-8080-bd279cf019f7" providerId="ADAL" clId="{412AABCC-1047-433C-9076-66DC38EF5F83}" dt="2023-05-16T21:58:30.137" v="1715" actId="20577"/>
          <ac:spMkLst>
            <pc:docMk/>
            <pc:sldMk cId="1710975904" sldId="263"/>
            <ac:spMk id="4" creationId="{43484DFF-1728-A16C-7AB7-70AD39FB8526}"/>
          </ac:spMkLst>
        </pc:spChg>
        <pc:picChg chg="add del mod">
          <ac:chgData name="Rudy Bankson" userId="a4214e4e-b325-4fc9-8080-bd279cf019f7" providerId="ADAL" clId="{412AABCC-1047-433C-9076-66DC38EF5F83}" dt="2023-05-16T21:45:20.458" v="1253" actId="21"/>
          <ac:picMkLst>
            <pc:docMk/>
            <pc:sldMk cId="1710975904" sldId="263"/>
            <ac:picMk id="5" creationId="{0D24FA0C-942E-1E4C-656A-170BF36CA5DB}"/>
          </ac:picMkLst>
        </pc:picChg>
        <pc:picChg chg="add mod">
          <ac:chgData name="Rudy Bankson" userId="a4214e4e-b325-4fc9-8080-bd279cf019f7" providerId="ADAL" clId="{412AABCC-1047-433C-9076-66DC38EF5F83}" dt="2023-05-16T21:53:45.693" v="1319" actId="1076"/>
          <ac:picMkLst>
            <pc:docMk/>
            <pc:sldMk cId="1710975904" sldId="263"/>
            <ac:picMk id="7" creationId="{BFB07AD0-E97E-3681-00E1-C63A42B7241E}"/>
          </ac:picMkLst>
        </pc:picChg>
        <pc:picChg chg="add mod">
          <ac:chgData name="Rudy Bankson" userId="a4214e4e-b325-4fc9-8080-bd279cf019f7" providerId="ADAL" clId="{412AABCC-1047-433C-9076-66DC38EF5F83}" dt="2023-05-16T21:54:28.594" v="1323" actId="1076"/>
          <ac:picMkLst>
            <pc:docMk/>
            <pc:sldMk cId="1710975904" sldId="263"/>
            <ac:picMk id="8" creationId="{E7FB3C40-F80F-87D7-1684-8385E33C5C16}"/>
          </ac:picMkLst>
        </pc:picChg>
        <pc:picChg chg="del">
          <ac:chgData name="Rudy Bankson" userId="a4214e4e-b325-4fc9-8080-bd279cf019f7" providerId="ADAL" clId="{412AABCC-1047-433C-9076-66DC38EF5F83}" dt="2023-05-16T21:50:19.145" v="1260" actId="478"/>
          <ac:picMkLst>
            <pc:docMk/>
            <pc:sldMk cId="1710975904" sldId="263"/>
            <ac:picMk id="1026" creationId="{5FE5A00C-BA49-8F83-3C3D-300174209DF3}"/>
          </ac:picMkLst>
        </pc:picChg>
        <pc:picChg chg="add mod">
          <ac:chgData name="Rudy Bankson" userId="a4214e4e-b325-4fc9-8080-bd279cf019f7" providerId="ADAL" clId="{412AABCC-1047-433C-9076-66DC38EF5F83}" dt="2023-05-16T21:50:48.743" v="1266" actId="14100"/>
          <ac:picMkLst>
            <pc:docMk/>
            <pc:sldMk cId="1710975904" sldId="263"/>
            <ac:picMk id="2050" creationId="{F0AD678A-871E-C020-32F7-D80938718998}"/>
          </ac:picMkLst>
        </pc:picChg>
        <pc:picChg chg="add del mod">
          <ac:chgData name="Rudy Bankson" userId="a4214e4e-b325-4fc9-8080-bd279cf019f7" providerId="ADAL" clId="{412AABCC-1047-433C-9076-66DC38EF5F83}" dt="2023-05-16T21:54:09.893" v="1320" actId="478"/>
          <ac:picMkLst>
            <pc:docMk/>
            <pc:sldMk cId="1710975904" sldId="263"/>
            <ac:picMk id="2052" creationId="{A41214EB-5D0F-C0B1-E8F5-BB6A9A346897}"/>
          </ac:picMkLst>
        </pc:picChg>
      </pc:sldChg>
      <pc:sldChg chg="addSp delSp modSp add mod">
        <pc:chgData name="Rudy Bankson" userId="a4214e4e-b325-4fc9-8080-bd279cf019f7" providerId="ADAL" clId="{412AABCC-1047-433C-9076-66DC38EF5F83}" dt="2023-05-17T17:44:09.437" v="2472" actId="20577"/>
        <pc:sldMkLst>
          <pc:docMk/>
          <pc:sldMk cId="2975246113" sldId="264"/>
        </pc:sldMkLst>
        <pc:spChg chg="mod">
          <ac:chgData name="Rudy Bankson" userId="a4214e4e-b325-4fc9-8080-bd279cf019f7" providerId="ADAL" clId="{412AABCC-1047-433C-9076-66DC38EF5F83}" dt="2023-05-17T15:52:27.269" v="1843" actId="20577"/>
          <ac:spMkLst>
            <pc:docMk/>
            <pc:sldMk cId="2975246113" sldId="264"/>
            <ac:spMk id="2" creationId="{51EC8AE2-ED25-92A1-36FA-15D131C0268A}"/>
          </ac:spMkLst>
        </pc:spChg>
        <pc:spChg chg="mod">
          <ac:chgData name="Rudy Bankson" userId="a4214e4e-b325-4fc9-8080-bd279cf019f7" providerId="ADAL" clId="{412AABCC-1047-433C-9076-66DC38EF5F83}" dt="2023-05-17T17:44:09.437" v="2472" actId="20577"/>
          <ac:spMkLst>
            <pc:docMk/>
            <pc:sldMk cId="2975246113" sldId="264"/>
            <ac:spMk id="4" creationId="{43484DFF-1728-A16C-7AB7-70AD39FB8526}"/>
          </ac:spMkLst>
        </pc:spChg>
        <pc:picChg chg="add mod">
          <ac:chgData name="Rudy Bankson" userId="a4214e4e-b325-4fc9-8080-bd279cf019f7" providerId="ADAL" clId="{412AABCC-1047-433C-9076-66DC38EF5F83}" dt="2023-05-17T15:53:24.211" v="1850" actId="14100"/>
          <ac:picMkLst>
            <pc:docMk/>
            <pc:sldMk cId="2975246113" sldId="264"/>
            <ac:picMk id="5" creationId="{D6C46F6A-36AE-CA4C-AF30-0811866D44D5}"/>
          </ac:picMkLst>
        </pc:picChg>
        <pc:picChg chg="add mod modCrop">
          <ac:chgData name="Rudy Bankson" userId="a4214e4e-b325-4fc9-8080-bd279cf019f7" providerId="ADAL" clId="{412AABCC-1047-433C-9076-66DC38EF5F83}" dt="2023-05-17T16:08:42.710" v="1866" actId="1076"/>
          <ac:picMkLst>
            <pc:docMk/>
            <pc:sldMk cId="2975246113" sldId="264"/>
            <ac:picMk id="6" creationId="{2688898A-CB2E-F8FB-4E85-37F100E1A015}"/>
          </ac:picMkLst>
        </pc:picChg>
        <pc:picChg chg="del">
          <ac:chgData name="Rudy Bankson" userId="a4214e4e-b325-4fc9-8080-bd279cf019f7" providerId="ADAL" clId="{412AABCC-1047-433C-9076-66DC38EF5F83}" dt="2023-05-17T15:52:52.019" v="1844" actId="478"/>
          <ac:picMkLst>
            <pc:docMk/>
            <pc:sldMk cId="2975246113" sldId="264"/>
            <ac:picMk id="7" creationId="{BFB07AD0-E97E-3681-00E1-C63A42B7241E}"/>
          </ac:picMkLst>
        </pc:picChg>
        <pc:picChg chg="del">
          <ac:chgData name="Rudy Bankson" userId="a4214e4e-b325-4fc9-8080-bd279cf019f7" providerId="ADAL" clId="{412AABCC-1047-433C-9076-66DC38EF5F83}" dt="2023-05-17T16:05:17.603" v="1851" actId="478"/>
          <ac:picMkLst>
            <pc:docMk/>
            <pc:sldMk cId="2975246113" sldId="264"/>
            <ac:picMk id="8" creationId="{E7FB3C40-F80F-87D7-1684-8385E33C5C16}"/>
          </ac:picMkLst>
        </pc:picChg>
        <pc:picChg chg="del">
          <ac:chgData name="Rudy Bankson" userId="a4214e4e-b325-4fc9-8080-bd279cf019f7" providerId="ADAL" clId="{412AABCC-1047-433C-9076-66DC38EF5F83}" dt="2023-05-17T16:05:19.710" v="1852" actId="478"/>
          <ac:picMkLst>
            <pc:docMk/>
            <pc:sldMk cId="2975246113" sldId="264"/>
            <ac:picMk id="2050" creationId="{F0AD678A-871E-C020-32F7-D80938718998}"/>
          </ac:picMkLst>
        </pc:picChg>
        <pc:picChg chg="add del mod">
          <ac:chgData name="Rudy Bankson" userId="a4214e4e-b325-4fc9-8080-bd279cf019f7" providerId="ADAL" clId="{412AABCC-1047-433C-9076-66DC38EF5F83}" dt="2023-05-17T16:07:55.078" v="1857" actId="478"/>
          <ac:picMkLst>
            <pc:docMk/>
            <pc:sldMk cId="2975246113" sldId="264"/>
            <ac:picMk id="3074" creationId="{800BFB9B-6FFB-203F-3A9B-C8DD18F25957}"/>
          </ac:picMkLst>
        </pc:picChg>
      </pc:sldChg>
      <pc:sldChg chg="addSp delSp modSp add mod">
        <pc:chgData name="Rudy Bankson" userId="a4214e4e-b325-4fc9-8080-bd279cf019f7" providerId="ADAL" clId="{412AABCC-1047-433C-9076-66DC38EF5F83}" dt="2023-05-17T18:26:37.931" v="3032" actId="20577"/>
        <pc:sldMkLst>
          <pc:docMk/>
          <pc:sldMk cId="2423133827" sldId="265"/>
        </pc:sldMkLst>
        <pc:spChg chg="mod">
          <ac:chgData name="Rudy Bankson" userId="a4214e4e-b325-4fc9-8080-bd279cf019f7" providerId="ADAL" clId="{412AABCC-1047-433C-9076-66DC38EF5F83}" dt="2023-05-17T17:52:07.703" v="2597" actId="27636"/>
          <ac:spMkLst>
            <pc:docMk/>
            <pc:sldMk cId="2423133827" sldId="265"/>
            <ac:spMk id="2" creationId="{51EC8AE2-ED25-92A1-36FA-15D131C0268A}"/>
          </ac:spMkLst>
        </pc:spChg>
        <pc:spChg chg="mod">
          <ac:chgData name="Rudy Bankson" userId="a4214e4e-b325-4fc9-8080-bd279cf019f7" providerId="ADAL" clId="{412AABCC-1047-433C-9076-66DC38EF5F83}" dt="2023-05-17T18:26:37.931" v="3032" actId="20577"/>
          <ac:spMkLst>
            <pc:docMk/>
            <pc:sldMk cId="2423133827" sldId="265"/>
            <ac:spMk id="4" creationId="{43484DFF-1728-A16C-7AB7-70AD39FB8526}"/>
          </ac:spMkLst>
        </pc:spChg>
        <pc:picChg chg="del mod">
          <ac:chgData name="Rudy Bankson" userId="a4214e4e-b325-4fc9-8080-bd279cf019f7" providerId="ADAL" clId="{412AABCC-1047-433C-9076-66DC38EF5F83}" dt="2023-05-17T17:49:36.549" v="2552" actId="478"/>
          <ac:picMkLst>
            <pc:docMk/>
            <pc:sldMk cId="2423133827" sldId="265"/>
            <ac:picMk id="5" creationId="{D6C46F6A-36AE-CA4C-AF30-0811866D44D5}"/>
          </ac:picMkLst>
        </pc:picChg>
        <pc:picChg chg="del">
          <ac:chgData name="Rudy Bankson" userId="a4214e4e-b325-4fc9-8080-bd279cf019f7" providerId="ADAL" clId="{412AABCC-1047-433C-9076-66DC38EF5F83}" dt="2023-05-17T17:52:23.012" v="2598" actId="478"/>
          <ac:picMkLst>
            <pc:docMk/>
            <pc:sldMk cId="2423133827" sldId="265"/>
            <ac:picMk id="6" creationId="{2688898A-CB2E-F8FB-4E85-37F100E1A015}"/>
          </ac:picMkLst>
        </pc:picChg>
        <pc:picChg chg="add mod">
          <ac:chgData name="Rudy Bankson" userId="a4214e4e-b325-4fc9-8080-bd279cf019f7" providerId="ADAL" clId="{412AABCC-1047-433C-9076-66DC38EF5F83}" dt="2023-05-17T17:50:16.977" v="2567" actId="1038"/>
          <ac:picMkLst>
            <pc:docMk/>
            <pc:sldMk cId="2423133827" sldId="265"/>
            <ac:picMk id="7" creationId="{228878B3-2E40-7A85-D3A0-70E512991C3B}"/>
          </ac:picMkLst>
        </pc:picChg>
        <pc:picChg chg="add mod">
          <ac:chgData name="Rudy Bankson" userId="a4214e4e-b325-4fc9-8080-bd279cf019f7" providerId="ADAL" clId="{412AABCC-1047-433C-9076-66DC38EF5F83}" dt="2023-05-17T18:23:29.812" v="2601" actId="1076"/>
          <ac:picMkLst>
            <pc:docMk/>
            <pc:sldMk cId="2423133827" sldId="265"/>
            <ac:picMk id="4098" creationId="{3B5EBEB8-309F-B043-52DE-A59F8B5D970B}"/>
          </ac:picMkLst>
        </pc:picChg>
      </pc:sldChg>
      <pc:sldChg chg="addSp delSp modSp add mod ord">
        <pc:chgData name="Rudy Bankson" userId="a4214e4e-b325-4fc9-8080-bd279cf019f7" providerId="ADAL" clId="{412AABCC-1047-433C-9076-66DC38EF5F83}" dt="2023-05-18T17:39:01.531" v="4151" actId="404"/>
        <pc:sldMkLst>
          <pc:docMk/>
          <pc:sldMk cId="1702772363" sldId="266"/>
        </pc:sldMkLst>
        <pc:spChg chg="mod">
          <ac:chgData name="Rudy Bankson" userId="a4214e4e-b325-4fc9-8080-bd279cf019f7" providerId="ADAL" clId="{412AABCC-1047-433C-9076-66DC38EF5F83}" dt="2023-05-18T17:27:44.297" v="3096" actId="255"/>
          <ac:spMkLst>
            <pc:docMk/>
            <pc:sldMk cId="1702772363" sldId="266"/>
            <ac:spMk id="2" creationId="{51EC8AE2-ED25-92A1-36FA-15D131C0268A}"/>
          </ac:spMkLst>
        </pc:spChg>
        <pc:spChg chg="mod">
          <ac:chgData name="Rudy Bankson" userId="a4214e4e-b325-4fc9-8080-bd279cf019f7" providerId="ADAL" clId="{412AABCC-1047-433C-9076-66DC38EF5F83}" dt="2023-05-18T17:39:01.531" v="4151" actId="404"/>
          <ac:spMkLst>
            <pc:docMk/>
            <pc:sldMk cId="1702772363" sldId="266"/>
            <ac:spMk id="4" creationId="{43484DFF-1728-A16C-7AB7-70AD39FB8526}"/>
          </ac:spMkLst>
        </pc:spChg>
        <pc:picChg chg="add mod">
          <ac:chgData name="Rudy Bankson" userId="a4214e4e-b325-4fc9-8080-bd279cf019f7" providerId="ADAL" clId="{412AABCC-1047-433C-9076-66DC38EF5F83}" dt="2023-05-18T17:27:35.873" v="3095" actId="1038"/>
          <ac:picMkLst>
            <pc:docMk/>
            <pc:sldMk cId="1702772363" sldId="266"/>
            <ac:picMk id="5" creationId="{14B005A6-C7FB-9FEF-8175-A4B4C99A084F}"/>
          </ac:picMkLst>
        </pc:picChg>
        <pc:picChg chg="del">
          <ac:chgData name="Rudy Bankson" userId="a4214e4e-b325-4fc9-8080-bd279cf019f7" providerId="ADAL" clId="{412AABCC-1047-433C-9076-66DC38EF5F83}" dt="2023-05-18T17:25:10.689" v="3068" actId="478"/>
          <ac:picMkLst>
            <pc:docMk/>
            <pc:sldMk cId="1702772363" sldId="266"/>
            <ac:picMk id="7" creationId="{BFB07AD0-E97E-3681-00E1-C63A42B7241E}"/>
          </ac:picMkLst>
        </pc:picChg>
        <pc:picChg chg="del">
          <ac:chgData name="Rudy Bankson" userId="a4214e4e-b325-4fc9-8080-bd279cf019f7" providerId="ADAL" clId="{412AABCC-1047-433C-9076-66DC38EF5F83}" dt="2023-05-18T17:27:49.806" v="3097" actId="478"/>
          <ac:picMkLst>
            <pc:docMk/>
            <pc:sldMk cId="1702772363" sldId="266"/>
            <ac:picMk id="8" creationId="{E7FB3C40-F80F-87D7-1684-8385E33C5C16}"/>
          </ac:picMkLst>
        </pc:picChg>
        <pc:picChg chg="del">
          <ac:chgData name="Rudy Bankson" userId="a4214e4e-b325-4fc9-8080-bd279cf019f7" providerId="ADAL" clId="{412AABCC-1047-433C-9076-66DC38EF5F83}" dt="2023-05-18T17:27:51.589" v="3098" actId="478"/>
          <ac:picMkLst>
            <pc:docMk/>
            <pc:sldMk cId="1702772363" sldId="266"/>
            <ac:picMk id="2050" creationId="{F0AD678A-871E-C020-32F7-D80938718998}"/>
          </ac:picMkLst>
        </pc:picChg>
        <pc:picChg chg="add mod">
          <ac:chgData name="Rudy Bankson" userId="a4214e4e-b325-4fc9-8080-bd279cf019f7" providerId="ADAL" clId="{412AABCC-1047-433C-9076-66DC38EF5F83}" dt="2023-05-18T17:28:43.438" v="3108" actId="1076"/>
          <ac:picMkLst>
            <pc:docMk/>
            <pc:sldMk cId="1702772363" sldId="266"/>
            <ac:picMk id="5122" creationId="{F83AD224-F7FE-0EB4-2106-56D8ECA45660}"/>
          </ac:picMkLst>
        </pc:picChg>
        <pc:picChg chg="add mod">
          <ac:chgData name="Rudy Bankson" userId="a4214e4e-b325-4fc9-8080-bd279cf019f7" providerId="ADAL" clId="{412AABCC-1047-433C-9076-66DC38EF5F83}" dt="2023-05-18T17:30:40.946" v="3222" actId="14100"/>
          <ac:picMkLst>
            <pc:docMk/>
            <pc:sldMk cId="1702772363" sldId="266"/>
            <ac:picMk id="5124" creationId="{D598EF68-F711-EA20-F290-D324F0418A24}"/>
          </ac:picMkLst>
        </pc:picChg>
        <pc:picChg chg="add del">
          <ac:chgData name="Rudy Bankson" userId="a4214e4e-b325-4fc9-8080-bd279cf019f7" providerId="ADAL" clId="{412AABCC-1047-433C-9076-66DC38EF5F83}" dt="2023-05-18T17:30:03.940" v="3118" actId="478"/>
          <ac:picMkLst>
            <pc:docMk/>
            <pc:sldMk cId="1702772363" sldId="266"/>
            <ac:picMk id="5126" creationId="{C3646F26-C761-D302-28B4-F00205577D30}"/>
          </ac:picMkLst>
        </pc:picChg>
        <pc:picChg chg="add del">
          <ac:chgData name="Rudy Bankson" userId="a4214e4e-b325-4fc9-8080-bd279cf019f7" providerId="ADAL" clId="{412AABCC-1047-433C-9076-66DC38EF5F83}" dt="2023-05-18T17:30:11.847" v="3120" actId="478"/>
          <ac:picMkLst>
            <pc:docMk/>
            <pc:sldMk cId="1702772363" sldId="266"/>
            <ac:picMk id="5128" creationId="{F11D126B-369D-D2CF-0B21-8D572109275B}"/>
          </ac:picMkLst>
        </pc:picChg>
      </pc:sldChg>
      <pc:sldChg chg="addSp delSp modSp add mod">
        <pc:chgData name="Rudy Bankson" userId="a4214e4e-b325-4fc9-8080-bd279cf019f7" providerId="ADAL" clId="{412AABCC-1047-433C-9076-66DC38EF5F83}" dt="2023-05-18T18:09:58.047" v="4802" actId="1038"/>
        <pc:sldMkLst>
          <pc:docMk/>
          <pc:sldMk cId="2421836466" sldId="267"/>
        </pc:sldMkLst>
        <pc:spChg chg="mod">
          <ac:chgData name="Rudy Bankson" userId="a4214e4e-b325-4fc9-8080-bd279cf019f7" providerId="ADAL" clId="{412AABCC-1047-433C-9076-66DC38EF5F83}" dt="2023-05-18T17:56:15.145" v="4163" actId="20577"/>
          <ac:spMkLst>
            <pc:docMk/>
            <pc:sldMk cId="2421836466" sldId="267"/>
            <ac:spMk id="2" creationId="{51EC8AE2-ED25-92A1-36FA-15D131C0268A}"/>
          </ac:spMkLst>
        </pc:spChg>
        <pc:spChg chg="mod">
          <ac:chgData name="Rudy Bankson" userId="a4214e4e-b325-4fc9-8080-bd279cf019f7" providerId="ADAL" clId="{412AABCC-1047-433C-9076-66DC38EF5F83}" dt="2023-05-18T18:09:58.047" v="4802" actId="1038"/>
          <ac:spMkLst>
            <pc:docMk/>
            <pc:sldMk cId="2421836466" sldId="267"/>
            <ac:spMk id="4" creationId="{43484DFF-1728-A16C-7AB7-70AD39FB8526}"/>
          </ac:spMkLst>
        </pc:spChg>
        <pc:picChg chg="del">
          <ac:chgData name="Rudy Bankson" userId="a4214e4e-b325-4fc9-8080-bd279cf019f7" providerId="ADAL" clId="{412AABCC-1047-433C-9076-66DC38EF5F83}" dt="2023-05-18T17:56:21.174" v="4164" actId="478"/>
          <ac:picMkLst>
            <pc:docMk/>
            <pc:sldMk cId="2421836466" sldId="267"/>
            <ac:picMk id="4098" creationId="{3B5EBEB8-309F-B043-52DE-A59F8B5D970B}"/>
          </ac:picMkLst>
        </pc:picChg>
        <pc:picChg chg="add mod">
          <ac:chgData name="Rudy Bankson" userId="a4214e4e-b325-4fc9-8080-bd279cf019f7" providerId="ADAL" clId="{412AABCC-1047-433C-9076-66DC38EF5F83}" dt="2023-05-18T17:56:49.192" v="4168" actId="14100"/>
          <ac:picMkLst>
            <pc:docMk/>
            <pc:sldMk cId="2421836466" sldId="267"/>
            <ac:picMk id="6146" creationId="{BA647D43-079A-38CD-4178-C2EA7B9F010F}"/>
          </ac:picMkLst>
        </pc:picChg>
      </pc:sldChg>
      <pc:sldChg chg="addSp delSp modSp add mod">
        <pc:chgData name="Rudy Bankson" userId="a4214e4e-b325-4fc9-8080-bd279cf019f7" providerId="ADAL" clId="{412AABCC-1047-433C-9076-66DC38EF5F83}" dt="2023-05-18T18:01:46.618" v="4575" actId="1037"/>
        <pc:sldMkLst>
          <pc:docMk/>
          <pc:sldMk cId="986038871" sldId="268"/>
        </pc:sldMkLst>
        <pc:spChg chg="del">
          <ac:chgData name="Rudy Bankson" userId="a4214e4e-b325-4fc9-8080-bd279cf019f7" providerId="ADAL" clId="{412AABCC-1047-433C-9076-66DC38EF5F83}" dt="2023-05-18T18:01:05.230" v="4530" actId="478"/>
          <ac:spMkLst>
            <pc:docMk/>
            <pc:sldMk cId="986038871" sldId="268"/>
            <ac:spMk id="4" creationId="{43484DFF-1728-A16C-7AB7-70AD39FB8526}"/>
          </ac:spMkLst>
        </pc:spChg>
        <pc:picChg chg="del">
          <ac:chgData name="Rudy Bankson" userId="a4214e4e-b325-4fc9-8080-bd279cf019f7" providerId="ADAL" clId="{412AABCC-1047-433C-9076-66DC38EF5F83}" dt="2023-05-18T18:00:39.911" v="4489" actId="478"/>
          <ac:picMkLst>
            <pc:docMk/>
            <pc:sldMk cId="986038871" sldId="268"/>
            <ac:picMk id="6146" creationId="{BA647D43-079A-38CD-4178-C2EA7B9F010F}"/>
          </ac:picMkLst>
        </pc:picChg>
        <pc:picChg chg="add mod">
          <ac:chgData name="Rudy Bankson" userId="a4214e4e-b325-4fc9-8080-bd279cf019f7" providerId="ADAL" clId="{412AABCC-1047-433C-9076-66DC38EF5F83}" dt="2023-05-18T18:01:41.545" v="4552" actId="1037"/>
          <ac:picMkLst>
            <pc:docMk/>
            <pc:sldMk cId="986038871" sldId="268"/>
            <ac:picMk id="7170" creationId="{E74A7C01-2AB3-B021-A16E-A240E3440D5A}"/>
          </ac:picMkLst>
        </pc:picChg>
        <pc:picChg chg="add mod">
          <ac:chgData name="Rudy Bankson" userId="a4214e4e-b325-4fc9-8080-bd279cf019f7" providerId="ADAL" clId="{412AABCC-1047-433C-9076-66DC38EF5F83}" dt="2023-05-18T18:01:46.618" v="4575" actId="1037"/>
          <ac:picMkLst>
            <pc:docMk/>
            <pc:sldMk cId="986038871" sldId="268"/>
            <ac:picMk id="7172" creationId="{182907CA-20C8-A080-1C2E-6B62A193728E}"/>
          </ac:picMkLst>
        </pc:picChg>
      </pc:sldChg>
      <pc:sldChg chg="addSp delSp modSp add">
        <pc:chgData name="Rudy Bankson" userId="a4214e4e-b325-4fc9-8080-bd279cf019f7" providerId="ADAL" clId="{412AABCC-1047-433C-9076-66DC38EF5F83}" dt="2023-05-18T18:03:04.646" v="4608" actId="1037"/>
        <pc:sldMkLst>
          <pc:docMk/>
          <pc:sldMk cId="2749698298" sldId="269"/>
        </pc:sldMkLst>
        <pc:picChg chg="del">
          <ac:chgData name="Rudy Bankson" userId="a4214e4e-b325-4fc9-8080-bd279cf019f7" providerId="ADAL" clId="{412AABCC-1047-433C-9076-66DC38EF5F83}" dt="2023-05-18T18:02:08.774" v="4577" actId="478"/>
          <ac:picMkLst>
            <pc:docMk/>
            <pc:sldMk cId="2749698298" sldId="269"/>
            <ac:picMk id="7170" creationId="{E74A7C01-2AB3-B021-A16E-A240E3440D5A}"/>
          </ac:picMkLst>
        </pc:picChg>
        <pc:picChg chg="del">
          <ac:chgData name="Rudy Bankson" userId="a4214e4e-b325-4fc9-8080-bd279cf019f7" providerId="ADAL" clId="{412AABCC-1047-433C-9076-66DC38EF5F83}" dt="2023-05-18T18:02:10.966" v="4578" actId="478"/>
          <ac:picMkLst>
            <pc:docMk/>
            <pc:sldMk cId="2749698298" sldId="269"/>
            <ac:picMk id="7172" creationId="{182907CA-20C8-A080-1C2E-6B62A193728E}"/>
          </ac:picMkLst>
        </pc:picChg>
        <pc:picChg chg="add mod">
          <ac:chgData name="Rudy Bankson" userId="a4214e4e-b325-4fc9-8080-bd279cf019f7" providerId="ADAL" clId="{412AABCC-1047-433C-9076-66DC38EF5F83}" dt="2023-05-18T18:03:00.544" v="4600" actId="1038"/>
          <ac:picMkLst>
            <pc:docMk/>
            <pc:sldMk cId="2749698298" sldId="269"/>
            <ac:picMk id="8194" creationId="{6001E2E9-9AB2-C82C-5761-257D9AF7468D}"/>
          </ac:picMkLst>
        </pc:picChg>
        <pc:picChg chg="add mod">
          <ac:chgData name="Rudy Bankson" userId="a4214e4e-b325-4fc9-8080-bd279cf019f7" providerId="ADAL" clId="{412AABCC-1047-433C-9076-66DC38EF5F83}" dt="2023-05-18T18:03:04.646" v="4608" actId="1037"/>
          <ac:picMkLst>
            <pc:docMk/>
            <pc:sldMk cId="2749698298" sldId="269"/>
            <ac:picMk id="8196" creationId="{1822B1C7-965F-A1C7-1F5C-00C468CAD6E0}"/>
          </ac:picMkLst>
        </pc:picChg>
      </pc:sldChg>
      <pc:sldChg chg="delSp modSp add mod">
        <pc:chgData name="Rudy Bankson" userId="a4214e4e-b325-4fc9-8080-bd279cf019f7" providerId="ADAL" clId="{412AABCC-1047-433C-9076-66DC38EF5F83}" dt="2023-05-18T18:30:28.315" v="5353" actId="478"/>
        <pc:sldMkLst>
          <pc:docMk/>
          <pc:sldMk cId="4051309063" sldId="270"/>
        </pc:sldMkLst>
        <pc:spChg chg="mod">
          <ac:chgData name="Rudy Bankson" userId="a4214e4e-b325-4fc9-8080-bd279cf019f7" providerId="ADAL" clId="{412AABCC-1047-433C-9076-66DC38EF5F83}" dt="2023-05-18T18:13:18.135" v="4834" actId="20577"/>
          <ac:spMkLst>
            <pc:docMk/>
            <pc:sldMk cId="4051309063" sldId="270"/>
            <ac:spMk id="2" creationId="{51EC8AE2-ED25-92A1-36FA-15D131C0268A}"/>
          </ac:spMkLst>
        </pc:spChg>
        <pc:spChg chg="mod">
          <ac:chgData name="Rudy Bankson" userId="a4214e4e-b325-4fc9-8080-bd279cf019f7" providerId="ADAL" clId="{412AABCC-1047-433C-9076-66DC38EF5F83}" dt="2023-05-18T18:25:58.005" v="5349" actId="20577"/>
          <ac:spMkLst>
            <pc:docMk/>
            <pc:sldMk cId="4051309063" sldId="270"/>
            <ac:spMk id="4" creationId="{43484DFF-1728-A16C-7AB7-70AD39FB8526}"/>
          </ac:spMkLst>
        </pc:spChg>
        <pc:picChg chg="del">
          <ac:chgData name="Rudy Bankson" userId="a4214e4e-b325-4fc9-8080-bd279cf019f7" providerId="ADAL" clId="{412AABCC-1047-433C-9076-66DC38EF5F83}" dt="2023-05-18T18:30:28.315" v="5353" actId="478"/>
          <ac:picMkLst>
            <pc:docMk/>
            <pc:sldMk cId="4051309063" sldId="270"/>
            <ac:picMk id="5" creationId="{14B005A6-C7FB-9FEF-8175-A4B4C99A084F}"/>
          </ac:picMkLst>
        </pc:picChg>
        <pc:picChg chg="del">
          <ac:chgData name="Rudy Bankson" userId="a4214e4e-b325-4fc9-8080-bd279cf019f7" providerId="ADAL" clId="{412AABCC-1047-433C-9076-66DC38EF5F83}" dt="2023-05-18T18:19:13.762" v="4835" actId="478"/>
          <ac:picMkLst>
            <pc:docMk/>
            <pc:sldMk cId="4051309063" sldId="270"/>
            <ac:picMk id="5122" creationId="{F83AD224-F7FE-0EB4-2106-56D8ECA45660}"/>
          </ac:picMkLst>
        </pc:picChg>
        <pc:picChg chg="del">
          <ac:chgData name="Rudy Bankson" userId="a4214e4e-b325-4fc9-8080-bd279cf019f7" providerId="ADAL" clId="{412AABCC-1047-433C-9076-66DC38EF5F83}" dt="2023-05-18T18:19:15.612" v="4836" actId="478"/>
          <ac:picMkLst>
            <pc:docMk/>
            <pc:sldMk cId="4051309063" sldId="270"/>
            <ac:picMk id="5124" creationId="{D598EF68-F711-EA20-F290-D324F0418A24}"/>
          </ac:picMkLst>
        </pc:picChg>
      </pc:sldChg>
      <pc:sldChg chg="addSp delSp modSp add mod ord">
        <pc:chgData name="Rudy Bankson" userId="a4214e4e-b325-4fc9-8080-bd279cf019f7" providerId="ADAL" clId="{412AABCC-1047-433C-9076-66DC38EF5F83}" dt="2023-05-18T19:01:54.573" v="6851" actId="1038"/>
        <pc:sldMkLst>
          <pc:docMk/>
          <pc:sldMk cId="1308097247" sldId="271"/>
        </pc:sldMkLst>
        <pc:spChg chg="mod">
          <ac:chgData name="Rudy Bankson" userId="a4214e4e-b325-4fc9-8080-bd279cf019f7" providerId="ADAL" clId="{412AABCC-1047-433C-9076-66DC38EF5F83}" dt="2023-05-18T19:01:14.794" v="6833" actId="14100"/>
          <ac:spMkLst>
            <pc:docMk/>
            <pc:sldMk cId="1308097247" sldId="271"/>
            <ac:spMk id="2" creationId="{51EC8AE2-ED25-92A1-36FA-15D131C0268A}"/>
          </ac:spMkLst>
        </pc:spChg>
        <pc:spChg chg="mod">
          <ac:chgData name="Rudy Bankson" userId="a4214e4e-b325-4fc9-8080-bd279cf019f7" providerId="ADAL" clId="{412AABCC-1047-433C-9076-66DC38EF5F83}" dt="2023-05-18T18:57:57.942" v="6675" actId="14100"/>
          <ac:spMkLst>
            <pc:docMk/>
            <pc:sldMk cId="1308097247" sldId="271"/>
            <ac:spMk id="4" creationId="{43484DFF-1728-A16C-7AB7-70AD39FB8526}"/>
          </ac:spMkLst>
        </pc:spChg>
        <pc:picChg chg="del">
          <ac:chgData name="Rudy Bankson" userId="a4214e4e-b325-4fc9-8080-bd279cf019f7" providerId="ADAL" clId="{412AABCC-1047-433C-9076-66DC38EF5F83}" dt="2023-05-18T18:46:20.930" v="5424" actId="478"/>
          <ac:picMkLst>
            <pc:docMk/>
            <pc:sldMk cId="1308097247" sldId="271"/>
            <ac:picMk id="5" creationId="{D6C46F6A-36AE-CA4C-AF30-0811866D44D5}"/>
          </ac:picMkLst>
        </pc:picChg>
        <pc:picChg chg="del">
          <ac:chgData name="Rudy Bankson" userId="a4214e4e-b325-4fc9-8080-bd279cf019f7" providerId="ADAL" clId="{412AABCC-1047-433C-9076-66DC38EF5F83}" dt="2023-05-18T18:30:35.517" v="5354" actId="478"/>
          <ac:picMkLst>
            <pc:docMk/>
            <pc:sldMk cId="1308097247" sldId="271"/>
            <ac:picMk id="6" creationId="{2688898A-CB2E-F8FB-4E85-37F100E1A015}"/>
          </ac:picMkLst>
        </pc:picChg>
        <pc:picChg chg="add del mod">
          <ac:chgData name="Rudy Bankson" userId="a4214e4e-b325-4fc9-8080-bd279cf019f7" providerId="ADAL" clId="{412AABCC-1047-433C-9076-66DC38EF5F83}" dt="2023-05-18T19:01:16.690" v="6834" actId="478"/>
          <ac:picMkLst>
            <pc:docMk/>
            <pc:sldMk cId="1308097247" sldId="271"/>
            <ac:picMk id="7" creationId="{0AB128AC-8B32-EAB4-D935-B3F5956F35B5}"/>
          </ac:picMkLst>
        </pc:picChg>
        <pc:picChg chg="add mod">
          <ac:chgData name="Rudy Bankson" userId="a4214e4e-b325-4fc9-8080-bd279cf019f7" providerId="ADAL" clId="{412AABCC-1047-433C-9076-66DC38EF5F83}" dt="2023-05-18T19:01:54.573" v="6851" actId="1038"/>
          <ac:picMkLst>
            <pc:docMk/>
            <pc:sldMk cId="1308097247" sldId="271"/>
            <ac:picMk id="9" creationId="{23A2DC17-09EA-A2CE-485A-DB5599BEF70A}"/>
          </ac:picMkLst>
        </pc:picChg>
        <pc:picChg chg="add del mod">
          <ac:chgData name="Rudy Bankson" userId="a4214e4e-b325-4fc9-8080-bd279cf019f7" providerId="ADAL" clId="{412AABCC-1047-433C-9076-66DC38EF5F83}" dt="2023-05-18T18:54:11.578" v="6150" actId="478"/>
          <ac:picMkLst>
            <pc:docMk/>
            <pc:sldMk cId="1308097247" sldId="271"/>
            <ac:picMk id="9218" creationId="{7CDC216D-E7EA-7BE4-CC55-D33299F04E6E}"/>
          </ac:picMkLst>
        </pc:picChg>
        <pc:picChg chg="add del mod">
          <ac:chgData name="Rudy Bankson" userId="a4214e4e-b325-4fc9-8080-bd279cf019f7" providerId="ADAL" clId="{412AABCC-1047-433C-9076-66DC38EF5F83}" dt="2023-05-18T18:58:26.414" v="6680" actId="478"/>
          <ac:picMkLst>
            <pc:docMk/>
            <pc:sldMk cId="1308097247" sldId="271"/>
            <ac:picMk id="9220" creationId="{31A2DAFD-5BF4-DF52-B437-B544A24076C7}"/>
          </ac:picMkLst>
        </pc:picChg>
        <pc:picChg chg="add mod">
          <ac:chgData name="Rudy Bankson" userId="a4214e4e-b325-4fc9-8080-bd279cf019f7" providerId="ADAL" clId="{412AABCC-1047-433C-9076-66DC38EF5F83}" dt="2023-05-18T19:00:20.867" v="6788" actId="1036"/>
          <ac:picMkLst>
            <pc:docMk/>
            <pc:sldMk cId="1308097247" sldId="271"/>
            <ac:picMk id="9222" creationId="{D67571BF-3F20-198D-532F-46CABD115BF2}"/>
          </ac:picMkLst>
        </pc:picChg>
        <pc:picChg chg="add mod">
          <ac:chgData name="Rudy Bankson" userId="a4214e4e-b325-4fc9-8080-bd279cf019f7" providerId="ADAL" clId="{412AABCC-1047-433C-9076-66DC38EF5F83}" dt="2023-05-18T19:00:11.113" v="6762" actId="1038"/>
          <ac:picMkLst>
            <pc:docMk/>
            <pc:sldMk cId="1308097247" sldId="271"/>
            <ac:picMk id="9224" creationId="{76F9BE21-BCF4-28B1-A5B4-174DAA13123D}"/>
          </ac:picMkLst>
        </pc:picChg>
        <pc:picChg chg="add mod">
          <ac:chgData name="Rudy Bankson" userId="a4214e4e-b325-4fc9-8080-bd279cf019f7" providerId="ADAL" clId="{412AABCC-1047-433C-9076-66DC38EF5F83}" dt="2023-05-18T19:00:00.987" v="6686" actId="1076"/>
          <ac:picMkLst>
            <pc:docMk/>
            <pc:sldMk cId="1308097247" sldId="271"/>
            <ac:picMk id="9226" creationId="{37F35C00-3071-6D4D-A15C-1F6F6F30A16C}"/>
          </ac:picMkLst>
        </pc:picChg>
      </pc:sldChg>
      <pc:sldChg chg="modSp add mod">
        <pc:chgData name="Rudy Bankson" userId="a4214e4e-b325-4fc9-8080-bd279cf019f7" providerId="ADAL" clId="{412AABCC-1047-433C-9076-66DC38EF5F83}" dt="2023-05-18T18:52:34.488" v="6147" actId="1035"/>
        <pc:sldMkLst>
          <pc:docMk/>
          <pc:sldMk cId="3564124999" sldId="272"/>
        </pc:sldMkLst>
        <pc:spChg chg="mod">
          <ac:chgData name="Rudy Bankson" userId="a4214e4e-b325-4fc9-8080-bd279cf019f7" providerId="ADAL" clId="{412AABCC-1047-433C-9076-66DC38EF5F83}" dt="2023-05-18T18:52:34.488" v="6147" actId="1035"/>
          <ac:spMkLst>
            <pc:docMk/>
            <pc:sldMk cId="3564124999" sldId="272"/>
            <ac:spMk id="4" creationId="{43484DFF-1728-A16C-7AB7-70AD39FB8526}"/>
          </ac:spMkLst>
        </pc:spChg>
      </pc:sldChg>
      <pc:sldChg chg="addSp delSp modSp add mod">
        <pc:chgData name="Rudy Bankson" userId="a4214e4e-b325-4fc9-8080-bd279cf019f7" providerId="ADAL" clId="{412AABCC-1047-433C-9076-66DC38EF5F83}" dt="2023-05-18T22:29:13.912" v="7641" actId="20577"/>
        <pc:sldMkLst>
          <pc:docMk/>
          <pc:sldMk cId="3287185863" sldId="273"/>
        </pc:sldMkLst>
        <pc:spChg chg="mod">
          <ac:chgData name="Rudy Bankson" userId="a4214e4e-b325-4fc9-8080-bd279cf019f7" providerId="ADAL" clId="{412AABCC-1047-433C-9076-66DC38EF5F83}" dt="2023-05-18T22:29:13.912" v="7641" actId="20577"/>
          <ac:spMkLst>
            <pc:docMk/>
            <pc:sldMk cId="3287185863" sldId="273"/>
            <ac:spMk id="2" creationId="{51EC8AE2-ED25-92A1-36FA-15D131C0268A}"/>
          </ac:spMkLst>
        </pc:spChg>
        <pc:spChg chg="mod">
          <ac:chgData name="Rudy Bankson" userId="a4214e4e-b325-4fc9-8080-bd279cf019f7" providerId="ADAL" clId="{412AABCC-1047-433C-9076-66DC38EF5F83}" dt="2023-05-18T22:25:22.489" v="7587" actId="1036"/>
          <ac:spMkLst>
            <pc:docMk/>
            <pc:sldMk cId="3287185863" sldId="273"/>
            <ac:spMk id="4" creationId="{43484DFF-1728-A16C-7AB7-70AD39FB8526}"/>
          </ac:spMkLst>
        </pc:spChg>
        <pc:picChg chg="add mod">
          <ac:chgData name="Rudy Bankson" userId="a4214e4e-b325-4fc9-8080-bd279cf019f7" providerId="ADAL" clId="{412AABCC-1047-433C-9076-66DC38EF5F83}" dt="2023-05-18T22:10:50.972" v="6858" actId="1076"/>
          <ac:picMkLst>
            <pc:docMk/>
            <pc:sldMk cId="3287185863" sldId="273"/>
            <ac:picMk id="5" creationId="{614109AF-4BBA-4511-EA83-A12C0F2B7E58}"/>
          </ac:picMkLst>
        </pc:picChg>
        <pc:picChg chg="add mod">
          <ac:chgData name="Rudy Bankson" userId="a4214e4e-b325-4fc9-8080-bd279cf019f7" providerId="ADAL" clId="{412AABCC-1047-433C-9076-66DC38EF5F83}" dt="2023-05-18T22:25:31.807" v="7616" actId="1037"/>
          <ac:picMkLst>
            <pc:docMk/>
            <pc:sldMk cId="3287185863" sldId="273"/>
            <ac:picMk id="7" creationId="{E3E2E00F-8DAE-E8CC-DC6D-3D65BB998E32}"/>
          </ac:picMkLst>
        </pc:picChg>
        <pc:picChg chg="del">
          <ac:chgData name="Rudy Bankson" userId="a4214e4e-b325-4fc9-8080-bd279cf019f7" providerId="ADAL" clId="{412AABCC-1047-433C-9076-66DC38EF5F83}" dt="2023-05-18T22:20:27.576" v="6895" actId="478"/>
          <ac:picMkLst>
            <pc:docMk/>
            <pc:sldMk cId="3287185863" sldId="273"/>
            <ac:picMk id="9" creationId="{23A2DC17-09EA-A2CE-485A-DB5599BEF70A}"/>
          </ac:picMkLst>
        </pc:picChg>
        <pc:picChg chg="add mod">
          <ac:chgData name="Rudy Bankson" userId="a4214e4e-b325-4fc9-8080-bd279cf019f7" providerId="ADAL" clId="{412AABCC-1047-433C-9076-66DC38EF5F83}" dt="2023-05-18T22:22:07.824" v="6909" actId="1038"/>
          <ac:picMkLst>
            <pc:docMk/>
            <pc:sldMk cId="3287185863" sldId="273"/>
            <ac:picMk id="10" creationId="{EB12062E-CCAF-2108-C6F3-79590C9FE1A3}"/>
          </ac:picMkLst>
        </pc:picChg>
        <pc:picChg chg="del">
          <ac:chgData name="Rudy Bankson" userId="a4214e4e-b325-4fc9-8080-bd279cf019f7" providerId="ADAL" clId="{412AABCC-1047-433C-9076-66DC38EF5F83}" dt="2023-05-18T22:10:43.441" v="6854" actId="478"/>
          <ac:picMkLst>
            <pc:docMk/>
            <pc:sldMk cId="3287185863" sldId="273"/>
            <ac:picMk id="9222" creationId="{D67571BF-3F20-198D-532F-46CABD115BF2}"/>
          </ac:picMkLst>
        </pc:picChg>
        <pc:picChg chg="del mod">
          <ac:chgData name="Rudy Bankson" userId="a4214e4e-b325-4fc9-8080-bd279cf019f7" providerId="ADAL" clId="{412AABCC-1047-433C-9076-66DC38EF5F83}" dt="2023-05-18T22:10:44.640" v="6856" actId="478"/>
          <ac:picMkLst>
            <pc:docMk/>
            <pc:sldMk cId="3287185863" sldId="273"/>
            <ac:picMk id="9224" creationId="{76F9BE21-BCF4-28B1-A5B4-174DAA13123D}"/>
          </ac:picMkLst>
        </pc:picChg>
        <pc:picChg chg="del">
          <ac:chgData name="Rudy Bankson" userId="a4214e4e-b325-4fc9-8080-bd279cf019f7" providerId="ADAL" clId="{412AABCC-1047-433C-9076-66DC38EF5F83}" dt="2023-05-18T22:10:42.291" v="6853" actId="478"/>
          <ac:picMkLst>
            <pc:docMk/>
            <pc:sldMk cId="3287185863" sldId="273"/>
            <ac:picMk id="9226" creationId="{37F35C00-3071-6D4D-A15C-1F6F6F30A16C}"/>
          </ac:picMkLst>
        </pc:picChg>
      </pc:sldChg>
      <pc:sldChg chg="addSp delSp modSp add mod ord">
        <pc:chgData name="Rudy Bankson" userId="a4214e4e-b325-4fc9-8080-bd279cf019f7" providerId="ADAL" clId="{412AABCC-1047-433C-9076-66DC38EF5F83}" dt="2023-05-19T07:38:49.155" v="11307" actId="114"/>
        <pc:sldMkLst>
          <pc:docMk/>
          <pc:sldMk cId="2995462362" sldId="274"/>
        </pc:sldMkLst>
        <pc:spChg chg="mod">
          <ac:chgData name="Rudy Bankson" userId="a4214e4e-b325-4fc9-8080-bd279cf019f7" providerId="ADAL" clId="{412AABCC-1047-433C-9076-66DC38EF5F83}" dt="2023-05-19T05:12:15.220" v="7698" actId="27636"/>
          <ac:spMkLst>
            <pc:docMk/>
            <pc:sldMk cId="2995462362" sldId="274"/>
            <ac:spMk id="2" creationId="{51EC8AE2-ED25-92A1-36FA-15D131C0268A}"/>
          </ac:spMkLst>
        </pc:spChg>
        <pc:spChg chg="mod">
          <ac:chgData name="Rudy Bankson" userId="a4214e4e-b325-4fc9-8080-bd279cf019f7" providerId="ADAL" clId="{412AABCC-1047-433C-9076-66DC38EF5F83}" dt="2023-05-19T07:38:49.155" v="11307" actId="114"/>
          <ac:spMkLst>
            <pc:docMk/>
            <pc:sldMk cId="2995462362" sldId="274"/>
            <ac:spMk id="4" creationId="{43484DFF-1728-A16C-7AB7-70AD39FB8526}"/>
          </ac:spMkLst>
        </pc:spChg>
        <pc:picChg chg="add mod">
          <ac:chgData name="Rudy Bankson" userId="a4214e4e-b325-4fc9-8080-bd279cf019f7" providerId="ADAL" clId="{412AABCC-1047-433C-9076-66DC38EF5F83}" dt="2023-05-19T05:18:23.762" v="8206" actId="14100"/>
          <ac:picMkLst>
            <pc:docMk/>
            <pc:sldMk cId="2995462362" sldId="274"/>
            <ac:picMk id="3" creationId="{9F973D08-2C68-4F69-3BC6-8B9FCCB318A9}"/>
          </ac:picMkLst>
        </pc:picChg>
        <pc:picChg chg="del">
          <ac:chgData name="Rudy Bankson" userId="a4214e4e-b325-4fc9-8080-bd279cf019f7" providerId="ADAL" clId="{412AABCC-1047-433C-9076-66DC38EF5F83}" dt="2023-05-19T05:09:53.138" v="7685" actId="478"/>
          <ac:picMkLst>
            <pc:docMk/>
            <pc:sldMk cId="2995462362" sldId="274"/>
            <ac:picMk id="5" creationId="{D482E811-5539-CDB9-AA72-5E08491E4417}"/>
          </ac:picMkLst>
        </pc:picChg>
        <pc:picChg chg="add mod">
          <ac:chgData name="Rudy Bankson" userId="a4214e4e-b325-4fc9-8080-bd279cf019f7" providerId="ADAL" clId="{412AABCC-1047-433C-9076-66DC38EF5F83}" dt="2023-05-19T05:19:26.635" v="8229" actId="1038"/>
          <ac:picMkLst>
            <pc:docMk/>
            <pc:sldMk cId="2995462362" sldId="274"/>
            <ac:picMk id="7" creationId="{8C1F1347-5A65-A438-6B7F-E603FE79A42E}"/>
          </ac:picMkLst>
        </pc:picChg>
        <pc:picChg chg="del">
          <ac:chgData name="Rudy Bankson" userId="a4214e4e-b325-4fc9-8080-bd279cf019f7" providerId="ADAL" clId="{412AABCC-1047-433C-9076-66DC38EF5F83}" dt="2023-05-19T05:12:23.269" v="7699" actId="478"/>
          <ac:picMkLst>
            <pc:docMk/>
            <pc:sldMk cId="2995462362" sldId="274"/>
            <ac:picMk id="1026" creationId="{5FE5A00C-BA49-8F83-3C3D-300174209DF3}"/>
          </ac:picMkLst>
        </pc:picChg>
      </pc:sldChg>
      <pc:sldChg chg="addSp delSp modSp add mod">
        <pc:chgData name="Rudy Bankson" userId="a4214e4e-b325-4fc9-8080-bd279cf019f7" providerId="ADAL" clId="{412AABCC-1047-433C-9076-66DC38EF5F83}" dt="2023-05-19T07:22:01.427" v="11289" actId="20577"/>
        <pc:sldMkLst>
          <pc:docMk/>
          <pc:sldMk cId="2627341665" sldId="275"/>
        </pc:sldMkLst>
        <pc:spChg chg="mod">
          <ac:chgData name="Rudy Bankson" userId="a4214e4e-b325-4fc9-8080-bd279cf019f7" providerId="ADAL" clId="{412AABCC-1047-433C-9076-66DC38EF5F83}" dt="2023-05-19T07:20:47.748" v="11216" actId="20577"/>
          <ac:spMkLst>
            <pc:docMk/>
            <pc:sldMk cId="2627341665" sldId="275"/>
            <ac:spMk id="2" creationId="{51EC8AE2-ED25-92A1-36FA-15D131C0268A}"/>
          </ac:spMkLst>
        </pc:spChg>
        <pc:spChg chg="mod">
          <ac:chgData name="Rudy Bankson" userId="a4214e4e-b325-4fc9-8080-bd279cf019f7" providerId="ADAL" clId="{412AABCC-1047-433C-9076-66DC38EF5F83}" dt="2023-05-19T07:22:01.427" v="11289" actId="20577"/>
          <ac:spMkLst>
            <pc:docMk/>
            <pc:sldMk cId="2627341665" sldId="275"/>
            <ac:spMk id="4" creationId="{43484DFF-1728-A16C-7AB7-70AD39FB8526}"/>
          </ac:spMkLst>
        </pc:spChg>
        <pc:picChg chg="del">
          <ac:chgData name="Rudy Bankson" userId="a4214e4e-b325-4fc9-8080-bd279cf019f7" providerId="ADAL" clId="{412AABCC-1047-433C-9076-66DC38EF5F83}" dt="2023-05-19T05:20:47.327" v="8232" actId="478"/>
          <ac:picMkLst>
            <pc:docMk/>
            <pc:sldMk cId="2627341665" sldId="275"/>
            <ac:picMk id="3" creationId="{9F973D08-2C68-4F69-3BC6-8B9FCCB318A9}"/>
          </ac:picMkLst>
        </pc:picChg>
        <pc:picChg chg="add mod">
          <ac:chgData name="Rudy Bankson" userId="a4214e4e-b325-4fc9-8080-bd279cf019f7" providerId="ADAL" clId="{412AABCC-1047-433C-9076-66DC38EF5F83}" dt="2023-05-19T05:29:16.696" v="8439" actId="1038"/>
          <ac:picMkLst>
            <pc:docMk/>
            <pc:sldMk cId="2627341665" sldId="275"/>
            <ac:picMk id="6" creationId="{7D0E905C-6E7A-9EFE-4AAA-6EDF81C43E0D}"/>
          </ac:picMkLst>
        </pc:picChg>
        <pc:picChg chg="del">
          <ac:chgData name="Rudy Bankson" userId="a4214e4e-b325-4fc9-8080-bd279cf019f7" providerId="ADAL" clId="{412AABCC-1047-433C-9076-66DC38EF5F83}" dt="2023-05-19T05:20:45.528" v="8231" actId="478"/>
          <ac:picMkLst>
            <pc:docMk/>
            <pc:sldMk cId="2627341665" sldId="275"/>
            <ac:picMk id="7" creationId="{8C1F1347-5A65-A438-6B7F-E603FE79A42E}"/>
          </ac:picMkLst>
        </pc:picChg>
        <pc:picChg chg="add mod">
          <ac:chgData name="Rudy Bankson" userId="a4214e4e-b325-4fc9-8080-bd279cf019f7" providerId="ADAL" clId="{412AABCC-1047-433C-9076-66DC38EF5F83}" dt="2023-05-19T05:20:59.520" v="8235" actId="1076"/>
          <ac:picMkLst>
            <pc:docMk/>
            <pc:sldMk cId="2627341665" sldId="275"/>
            <ac:picMk id="2050" creationId="{0A696C61-86FE-9E6C-2F46-268FC1360139}"/>
          </ac:picMkLst>
        </pc:picChg>
      </pc:sldChg>
      <pc:sldChg chg="addSp delSp modSp add mod">
        <pc:chgData name="Rudy Bankson" userId="a4214e4e-b325-4fc9-8080-bd279cf019f7" providerId="ADAL" clId="{412AABCC-1047-433C-9076-66DC38EF5F83}" dt="2023-05-19T05:54:15.665" v="9227" actId="20577"/>
        <pc:sldMkLst>
          <pc:docMk/>
          <pc:sldMk cId="756378533" sldId="276"/>
        </pc:sldMkLst>
        <pc:spChg chg="mod">
          <ac:chgData name="Rudy Bankson" userId="a4214e4e-b325-4fc9-8080-bd279cf019f7" providerId="ADAL" clId="{412AABCC-1047-433C-9076-66DC38EF5F83}" dt="2023-05-19T05:51:55.566" v="8923" actId="6549"/>
          <ac:spMkLst>
            <pc:docMk/>
            <pc:sldMk cId="756378533" sldId="276"/>
            <ac:spMk id="2" creationId="{51EC8AE2-ED25-92A1-36FA-15D131C0268A}"/>
          </ac:spMkLst>
        </pc:spChg>
        <pc:spChg chg="mod">
          <ac:chgData name="Rudy Bankson" userId="a4214e4e-b325-4fc9-8080-bd279cf019f7" providerId="ADAL" clId="{412AABCC-1047-433C-9076-66DC38EF5F83}" dt="2023-05-19T05:54:15.665" v="9227" actId="20577"/>
          <ac:spMkLst>
            <pc:docMk/>
            <pc:sldMk cId="756378533" sldId="276"/>
            <ac:spMk id="4" creationId="{43484DFF-1728-A16C-7AB7-70AD39FB8526}"/>
          </ac:spMkLst>
        </pc:spChg>
        <pc:picChg chg="add mod">
          <ac:chgData name="Rudy Bankson" userId="a4214e4e-b325-4fc9-8080-bd279cf019f7" providerId="ADAL" clId="{412AABCC-1047-433C-9076-66DC38EF5F83}" dt="2023-05-19T05:44:12.563" v="8596" actId="1076"/>
          <ac:picMkLst>
            <pc:docMk/>
            <pc:sldMk cId="756378533" sldId="276"/>
            <ac:picMk id="3" creationId="{5C8A3B4C-3A92-41FE-3E3A-6CC733D0FF2B}"/>
          </ac:picMkLst>
        </pc:picChg>
        <pc:picChg chg="del">
          <ac:chgData name="Rudy Bankson" userId="a4214e4e-b325-4fc9-8080-bd279cf019f7" providerId="ADAL" clId="{412AABCC-1047-433C-9076-66DC38EF5F83}" dt="2023-05-19T05:44:37.141" v="8672" actId="478"/>
          <ac:picMkLst>
            <pc:docMk/>
            <pc:sldMk cId="756378533" sldId="276"/>
            <ac:picMk id="6" creationId="{7D0E905C-6E7A-9EFE-4AAA-6EDF81C43E0D}"/>
          </ac:picMkLst>
        </pc:picChg>
        <pc:picChg chg="add mod">
          <ac:chgData name="Rudy Bankson" userId="a4214e4e-b325-4fc9-8080-bd279cf019f7" providerId="ADAL" clId="{412AABCC-1047-433C-9076-66DC38EF5F83}" dt="2023-05-19T05:49:29.630" v="8716" actId="1038"/>
          <ac:picMkLst>
            <pc:docMk/>
            <pc:sldMk cId="756378533" sldId="276"/>
            <ac:picMk id="7" creationId="{03211DE9-769D-2CE2-457E-D713EDFD1857}"/>
          </ac:picMkLst>
        </pc:picChg>
        <pc:picChg chg="del">
          <ac:chgData name="Rudy Bankson" userId="a4214e4e-b325-4fc9-8080-bd279cf019f7" providerId="ADAL" clId="{412AABCC-1047-433C-9076-66DC38EF5F83}" dt="2023-05-19T05:44:01.242" v="8593" actId="478"/>
          <ac:picMkLst>
            <pc:docMk/>
            <pc:sldMk cId="756378533" sldId="276"/>
            <ac:picMk id="2050" creationId="{0A696C61-86FE-9E6C-2F46-268FC1360139}"/>
          </ac:picMkLst>
        </pc:picChg>
      </pc:sldChg>
      <pc:sldChg chg="addSp delSp modSp add mod">
        <pc:chgData name="Rudy Bankson" userId="a4214e4e-b325-4fc9-8080-bd279cf019f7" providerId="ADAL" clId="{412AABCC-1047-433C-9076-66DC38EF5F83}" dt="2023-05-19T06:15:40.064" v="9616" actId="1076"/>
        <pc:sldMkLst>
          <pc:docMk/>
          <pc:sldMk cId="1084085343" sldId="277"/>
        </pc:sldMkLst>
        <pc:spChg chg="mod">
          <ac:chgData name="Rudy Bankson" userId="a4214e4e-b325-4fc9-8080-bd279cf019f7" providerId="ADAL" clId="{412AABCC-1047-433C-9076-66DC38EF5F83}" dt="2023-05-19T06:15:06.081" v="9568" actId="27636"/>
          <ac:spMkLst>
            <pc:docMk/>
            <pc:sldMk cId="1084085343" sldId="277"/>
            <ac:spMk id="2" creationId="{51EC8AE2-ED25-92A1-36FA-15D131C0268A}"/>
          </ac:spMkLst>
        </pc:spChg>
        <pc:spChg chg="mod">
          <ac:chgData name="Rudy Bankson" userId="a4214e4e-b325-4fc9-8080-bd279cf019f7" providerId="ADAL" clId="{412AABCC-1047-433C-9076-66DC38EF5F83}" dt="2023-05-19T06:13:08.600" v="9555" actId="1035"/>
          <ac:spMkLst>
            <pc:docMk/>
            <pc:sldMk cId="1084085343" sldId="277"/>
            <ac:spMk id="4" creationId="{43484DFF-1728-A16C-7AB7-70AD39FB8526}"/>
          </ac:spMkLst>
        </pc:spChg>
        <pc:picChg chg="del">
          <ac:chgData name="Rudy Bankson" userId="a4214e4e-b325-4fc9-8080-bd279cf019f7" providerId="ADAL" clId="{412AABCC-1047-433C-9076-66DC38EF5F83}" dt="2023-05-19T06:06:52.561" v="9267" actId="478"/>
          <ac:picMkLst>
            <pc:docMk/>
            <pc:sldMk cId="1084085343" sldId="277"/>
            <ac:picMk id="3" creationId="{5C8A3B4C-3A92-41FE-3E3A-6CC733D0FF2B}"/>
          </ac:picMkLst>
        </pc:picChg>
        <pc:picChg chg="add mod">
          <ac:chgData name="Rudy Bankson" userId="a4214e4e-b325-4fc9-8080-bd279cf019f7" providerId="ADAL" clId="{412AABCC-1047-433C-9076-66DC38EF5F83}" dt="2023-05-19T06:15:40.064" v="9616" actId="1076"/>
          <ac:picMkLst>
            <pc:docMk/>
            <pc:sldMk cId="1084085343" sldId="277"/>
            <ac:picMk id="6" creationId="{CF11AC67-5C48-2158-67D4-0F4334693B78}"/>
          </ac:picMkLst>
        </pc:picChg>
        <pc:picChg chg="del">
          <ac:chgData name="Rudy Bankson" userId="a4214e4e-b325-4fc9-8080-bd279cf019f7" providerId="ADAL" clId="{412AABCC-1047-433C-9076-66DC38EF5F83}" dt="2023-05-19T06:05:55.592" v="9258" actId="478"/>
          <ac:picMkLst>
            <pc:docMk/>
            <pc:sldMk cId="1084085343" sldId="277"/>
            <ac:picMk id="7" creationId="{03211DE9-769D-2CE2-457E-D713EDFD1857}"/>
          </ac:picMkLst>
        </pc:picChg>
        <pc:picChg chg="add mod">
          <ac:chgData name="Rudy Bankson" userId="a4214e4e-b325-4fc9-8080-bd279cf019f7" providerId="ADAL" clId="{412AABCC-1047-433C-9076-66DC38EF5F83}" dt="2023-05-19T06:15:15.910" v="9573" actId="14100"/>
          <ac:picMkLst>
            <pc:docMk/>
            <pc:sldMk cId="1084085343" sldId="277"/>
            <ac:picMk id="9" creationId="{FEA41D23-0F62-FE2B-8009-55297CF6CE63}"/>
          </ac:picMkLst>
        </pc:picChg>
        <pc:picChg chg="add mod">
          <ac:chgData name="Rudy Bankson" userId="a4214e4e-b325-4fc9-8080-bd279cf019f7" providerId="ADAL" clId="{412AABCC-1047-433C-9076-66DC38EF5F83}" dt="2023-05-19T06:15:34.651" v="9615" actId="1038"/>
          <ac:picMkLst>
            <pc:docMk/>
            <pc:sldMk cId="1084085343" sldId="277"/>
            <ac:picMk id="3074" creationId="{A6F5E69E-8D22-7EDF-A5E1-98D87B09697D}"/>
          </ac:picMkLst>
        </pc:picChg>
      </pc:sldChg>
      <pc:sldChg chg="addSp delSp modSp add mod">
        <pc:chgData name="Rudy Bankson" userId="a4214e4e-b325-4fc9-8080-bd279cf019f7" providerId="ADAL" clId="{412AABCC-1047-433C-9076-66DC38EF5F83}" dt="2023-05-19T06:23:16.987" v="9675" actId="20577"/>
        <pc:sldMkLst>
          <pc:docMk/>
          <pc:sldMk cId="3355975145" sldId="278"/>
        </pc:sldMkLst>
        <pc:spChg chg="mod">
          <ac:chgData name="Rudy Bankson" userId="a4214e4e-b325-4fc9-8080-bd279cf019f7" providerId="ADAL" clId="{412AABCC-1047-433C-9076-66DC38EF5F83}" dt="2023-05-19T06:23:16.987" v="9675" actId="20577"/>
          <ac:spMkLst>
            <pc:docMk/>
            <pc:sldMk cId="3355975145" sldId="278"/>
            <ac:spMk id="4" creationId="{43484DFF-1728-A16C-7AB7-70AD39FB8526}"/>
          </ac:spMkLst>
        </pc:spChg>
        <pc:picChg chg="add mod">
          <ac:chgData name="Rudy Bankson" userId="a4214e4e-b325-4fc9-8080-bd279cf019f7" providerId="ADAL" clId="{412AABCC-1047-433C-9076-66DC38EF5F83}" dt="2023-05-19T06:22:51.040" v="9670" actId="1076"/>
          <ac:picMkLst>
            <pc:docMk/>
            <pc:sldMk cId="3355975145" sldId="278"/>
            <ac:picMk id="5" creationId="{13A5ED3F-606C-3955-367B-F6EE5C32A913}"/>
          </ac:picMkLst>
        </pc:picChg>
        <pc:picChg chg="del">
          <ac:chgData name="Rudy Bankson" userId="a4214e4e-b325-4fc9-8080-bd279cf019f7" providerId="ADAL" clId="{412AABCC-1047-433C-9076-66DC38EF5F83}" dt="2023-05-19T06:20:31.872" v="9659" actId="478"/>
          <ac:picMkLst>
            <pc:docMk/>
            <pc:sldMk cId="3355975145" sldId="278"/>
            <ac:picMk id="6" creationId="{CF11AC67-5C48-2158-67D4-0F4334693B78}"/>
          </ac:picMkLst>
        </pc:picChg>
        <pc:picChg chg="del">
          <ac:chgData name="Rudy Bankson" userId="a4214e4e-b325-4fc9-8080-bd279cf019f7" providerId="ADAL" clId="{412AABCC-1047-433C-9076-66DC38EF5F83}" dt="2023-05-19T06:20:18.067" v="9655" actId="478"/>
          <ac:picMkLst>
            <pc:docMk/>
            <pc:sldMk cId="3355975145" sldId="278"/>
            <ac:picMk id="3074" creationId="{A6F5E69E-8D22-7EDF-A5E1-98D87B09697D}"/>
          </ac:picMkLst>
        </pc:picChg>
        <pc:picChg chg="add mod">
          <ac:chgData name="Rudy Bankson" userId="a4214e4e-b325-4fc9-8080-bd279cf019f7" providerId="ADAL" clId="{412AABCC-1047-433C-9076-66DC38EF5F83}" dt="2023-05-19T06:20:29.388" v="9658" actId="1076"/>
          <ac:picMkLst>
            <pc:docMk/>
            <pc:sldMk cId="3355975145" sldId="278"/>
            <ac:picMk id="4098" creationId="{D209C2A7-7888-0735-688D-3AAA8F510A72}"/>
          </ac:picMkLst>
        </pc:picChg>
      </pc:sldChg>
      <pc:sldChg chg="addSp delSp modSp add mod">
        <pc:chgData name="Rudy Bankson" userId="a4214e4e-b325-4fc9-8080-bd279cf019f7" providerId="ADAL" clId="{412AABCC-1047-433C-9076-66DC38EF5F83}" dt="2023-05-19T06:30:22.750" v="9830" actId="1076"/>
        <pc:sldMkLst>
          <pc:docMk/>
          <pc:sldMk cId="3581242851" sldId="279"/>
        </pc:sldMkLst>
        <pc:spChg chg="mod">
          <ac:chgData name="Rudy Bankson" userId="a4214e4e-b325-4fc9-8080-bd279cf019f7" providerId="ADAL" clId="{412AABCC-1047-433C-9076-66DC38EF5F83}" dt="2023-05-19T06:30:12.632" v="9828" actId="14100"/>
          <ac:spMkLst>
            <pc:docMk/>
            <pc:sldMk cId="3581242851" sldId="279"/>
            <ac:spMk id="4" creationId="{43484DFF-1728-A16C-7AB7-70AD39FB8526}"/>
          </ac:spMkLst>
        </pc:spChg>
        <pc:picChg chg="add mod">
          <ac:chgData name="Rudy Bankson" userId="a4214e4e-b325-4fc9-8080-bd279cf019f7" providerId="ADAL" clId="{412AABCC-1047-433C-9076-66DC38EF5F83}" dt="2023-05-19T06:30:16.209" v="9829" actId="14100"/>
          <ac:picMkLst>
            <pc:docMk/>
            <pc:sldMk cId="3581242851" sldId="279"/>
            <ac:picMk id="3" creationId="{43B80ECC-E3C8-4640-70DF-E986CAF8745E}"/>
          </ac:picMkLst>
        </pc:picChg>
        <pc:picChg chg="del">
          <ac:chgData name="Rudy Bankson" userId="a4214e4e-b325-4fc9-8080-bd279cf019f7" providerId="ADAL" clId="{412AABCC-1047-433C-9076-66DC38EF5F83}" dt="2023-05-19T06:23:31.361" v="9677" actId="478"/>
          <ac:picMkLst>
            <pc:docMk/>
            <pc:sldMk cId="3581242851" sldId="279"/>
            <ac:picMk id="5" creationId="{13A5ED3F-606C-3955-367B-F6EE5C32A913}"/>
          </ac:picMkLst>
        </pc:picChg>
        <pc:picChg chg="add mod">
          <ac:chgData name="Rudy Bankson" userId="a4214e4e-b325-4fc9-8080-bd279cf019f7" providerId="ADAL" clId="{412AABCC-1047-433C-9076-66DC38EF5F83}" dt="2023-05-19T06:30:22.750" v="9830" actId="1076"/>
          <ac:picMkLst>
            <pc:docMk/>
            <pc:sldMk cId="3581242851" sldId="279"/>
            <ac:picMk id="7" creationId="{C342A524-2314-B775-F6D7-87931A316839}"/>
          </ac:picMkLst>
        </pc:picChg>
        <pc:picChg chg="del">
          <ac:chgData name="Rudy Bankson" userId="a4214e4e-b325-4fc9-8080-bd279cf019f7" providerId="ADAL" clId="{412AABCC-1047-433C-9076-66DC38EF5F83}" dt="2023-05-19T06:23:33.731" v="9678" actId="478"/>
          <ac:picMkLst>
            <pc:docMk/>
            <pc:sldMk cId="3581242851" sldId="279"/>
            <ac:picMk id="4098" creationId="{D209C2A7-7888-0735-688D-3AAA8F510A72}"/>
          </ac:picMkLst>
        </pc:picChg>
      </pc:sldChg>
      <pc:sldChg chg="addSp delSp modSp add mod">
        <pc:chgData name="Rudy Bankson" userId="a4214e4e-b325-4fc9-8080-bd279cf019f7" providerId="ADAL" clId="{412AABCC-1047-433C-9076-66DC38EF5F83}" dt="2023-05-19T06:35:41.510" v="10149" actId="1076"/>
        <pc:sldMkLst>
          <pc:docMk/>
          <pc:sldMk cId="3868722876" sldId="280"/>
        </pc:sldMkLst>
        <pc:spChg chg="mod">
          <ac:chgData name="Rudy Bankson" userId="a4214e4e-b325-4fc9-8080-bd279cf019f7" providerId="ADAL" clId="{412AABCC-1047-433C-9076-66DC38EF5F83}" dt="2023-05-19T06:35:10.302" v="10144" actId="1035"/>
          <ac:spMkLst>
            <pc:docMk/>
            <pc:sldMk cId="3868722876" sldId="280"/>
            <ac:spMk id="4" creationId="{43484DFF-1728-A16C-7AB7-70AD39FB8526}"/>
          </ac:spMkLst>
        </pc:spChg>
        <pc:picChg chg="del">
          <ac:chgData name="Rudy Bankson" userId="a4214e4e-b325-4fc9-8080-bd279cf019f7" providerId="ADAL" clId="{412AABCC-1047-433C-9076-66DC38EF5F83}" dt="2023-05-19T06:30:35.260" v="9832" actId="478"/>
          <ac:picMkLst>
            <pc:docMk/>
            <pc:sldMk cId="3868722876" sldId="280"/>
            <ac:picMk id="3" creationId="{43B80ECC-E3C8-4640-70DF-E986CAF8745E}"/>
          </ac:picMkLst>
        </pc:picChg>
        <pc:picChg chg="add mod">
          <ac:chgData name="Rudy Bankson" userId="a4214e4e-b325-4fc9-8080-bd279cf019f7" providerId="ADAL" clId="{412AABCC-1047-433C-9076-66DC38EF5F83}" dt="2023-05-19T06:35:41.510" v="10149" actId="1076"/>
          <ac:picMkLst>
            <pc:docMk/>
            <pc:sldMk cId="3868722876" sldId="280"/>
            <ac:picMk id="6" creationId="{9F946D0C-728A-3AA3-29E7-5BF78BA289F7}"/>
          </ac:picMkLst>
        </pc:picChg>
        <pc:picChg chg="del mod">
          <ac:chgData name="Rudy Bankson" userId="a4214e4e-b325-4fc9-8080-bd279cf019f7" providerId="ADAL" clId="{412AABCC-1047-433C-9076-66DC38EF5F83}" dt="2023-05-19T06:30:37.227" v="9834" actId="478"/>
          <ac:picMkLst>
            <pc:docMk/>
            <pc:sldMk cId="3868722876" sldId="280"/>
            <ac:picMk id="7" creationId="{C342A524-2314-B775-F6D7-87931A316839}"/>
          </ac:picMkLst>
        </pc:picChg>
        <pc:picChg chg="add mod">
          <ac:chgData name="Rudy Bankson" userId="a4214e4e-b325-4fc9-8080-bd279cf019f7" providerId="ADAL" clId="{412AABCC-1047-433C-9076-66DC38EF5F83}" dt="2023-05-19T06:34:49.088" v="10126" actId="1035"/>
          <ac:picMkLst>
            <pc:docMk/>
            <pc:sldMk cId="3868722876" sldId="280"/>
            <ac:picMk id="5122" creationId="{9063C99C-320E-588F-0092-5C82D6E09BCF}"/>
          </ac:picMkLst>
        </pc:picChg>
      </pc:sldChg>
      <pc:sldChg chg="addSp delSp modSp add mod">
        <pc:chgData name="Rudy Bankson" userId="a4214e4e-b325-4fc9-8080-bd279cf019f7" providerId="ADAL" clId="{412AABCC-1047-433C-9076-66DC38EF5F83}" dt="2023-05-19T06:39:40.461" v="10339" actId="1035"/>
        <pc:sldMkLst>
          <pc:docMk/>
          <pc:sldMk cId="632292765" sldId="281"/>
        </pc:sldMkLst>
        <pc:spChg chg="mod">
          <ac:chgData name="Rudy Bankson" userId="a4214e4e-b325-4fc9-8080-bd279cf019f7" providerId="ADAL" clId="{412AABCC-1047-433C-9076-66DC38EF5F83}" dt="2023-05-19T06:39:33.342" v="10324" actId="1036"/>
          <ac:spMkLst>
            <pc:docMk/>
            <pc:sldMk cId="632292765" sldId="281"/>
            <ac:spMk id="4" creationId="{43484DFF-1728-A16C-7AB7-70AD39FB8526}"/>
          </ac:spMkLst>
        </pc:spChg>
        <pc:picChg chg="add mod">
          <ac:chgData name="Rudy Bankson" userId="a4214e4e-b325-4fc9-8080-bd279cf019f7" providerId="ADAL" clId="{412AABCC-1047-433C-9076-66DC38EF5F83}" dt="2023-05-19T06:39:40.461" v="10339" actId="1035"/>
          <ac:picMkLst>
            <pc:docMk/>
            <pc:sldMk cId="632292765" sldId="281"/>
            <ac:picMk id="5" creationId="{A31E853E-E588-6DDA-AC0A-3796451C3BC7}"/>
          </ac:picMkLst>
        </pc:picChg>
        <pc:picChg chg="del">
          <ac:chgData name="Rudy Bankson" userId="a4214e4e-b325-4fc9-8080-bd279cf019f7" providerId="ADAL" clId="{412AABCC-1047-433C-9076-66DC38EF5F83}" dt="2023-05-19T06:37:16.533" v="10169" actId="478"/>
          <ac:picMkLst>
            <pc:docMk/>
            <pc:sldMk cId="632292765" sldId="281"/>
            <ac:picMk id="6" creationId="{9F946D0C-728A-3AA3-29E7-5BF78BA289F7}"/>
          </ac:picMkLst>
        </pc:picChg>
        <pc:picChg chg="del">
          <ac:chgData name="Rudy Bankson" userId="a4214e4e-b325-4fc9-8080-bd279cf019f7" providerId="ADAL" clId="{412AABCC-1047-433C-9076-66DC38EF5F83}" dt="2023-05-19T06:36:58.096" v="10151" actId="478"/>
          <ac:picMkLst>
            <pc:docMk/>
            <pc:sldMk cId="632292765" sldId="281"/>
            <ac:picMk id="5122" creationId="{9063C99C-320E-588F-0092-5C82D6E09BCF}"/>
          </ac:picMkLst>
        </pc:picChg>
        <pc:picChg chg="add mod">
          <ac:chgData name="Rudy Bankson" userId="a4214e4e-b325-4fc9-8080-bd279cf019f7" providerId="ADAL" clId="{412AABCC-1047-433C-9076-66DC38EF5F83}" dt="2023-05-19T06:39:05.767" v="10302" actId="1076"/>
          <ac:picMkLst>
            <pc:docMk/>
            <pc:sldMk cId="632292765" sldId="281"/>
            <ac:picMk id="6146" creationId="{8B3CC316-08F9-856A-7BCE-B981DA575553}"/>
          </ac:picMkLst>
        </pc:picChg>
      </pc:sldChg>
      <pc:sldChg chg="addSp delSp modSp add mod">
        <pc:chgData name="Rudy Bankson" userId="a4214e4e-b325-4fc9-8080-bd279cf019f7" providerId="ADAL" clId="{412AABCC-1047-433C-9076-66DC38EF5F83}" dt="2023-05-19T06:51:45.250" v="10670" actId="1038"/>
        <pc:sldMkLst>
          <pc:docMk/>
          <pc:sldMk cId="3040980700" sldId="282"/>
        </pc:sldMkLst>
        <pc:spChg chg="mod">
          <ac:chgData name="Rudy Bankson" userId="a4214e4e-b325-4fc9-8080-bd279cf019f7" providerId="ADAL" clId="{412AABCC-1047-433C-9076-66DC38EF5F83}" dt="2023-05-19T06:43:50.345" v="10367" actId="6549"/>
          <ac:spMkLst>
            <pc:docMk/>
            <pc:sldMk cId="3040980700" sldId="282"/>
            <ac:spMk id="2" creationId="{51EC8AE2-ED25-92A1-36FA-15D131C0268A}"/>
          </ac:spMkLst>
        </pc:spChg>
        <pc:spChg chg="mod">
          <ac:chgData name="Rudy Bankson" userId="a4214e4e-b325-4fc9-8080-bd279cf019f7" providerId="ADAL" clId="{412AABCC-1047-433C-9076-66DC38EF5F83}" dt="2023-05-19T06:51:24.104" v="10653" actId="20577"/>
          <ac:spMkLst>
            <pc:docMk/>
            <pc:sldMk cId="3040980700" sldId="282"/>
            <ac:spMk id="4" creationId="{43484DFF-1728-A16C-7AB7-70AD39FB8526}"/>
          </ac:spMkLst>
        </pc:spChg>
        <pc:spChg chg="add del">
          <ac:chgData name="Rudy Bankson" userId="a4214e4e-b325-4fc9-8080-bd279cf019f7" providerId="ADAL" clId="{412AABCC-1047-433C-9076-66DC38EF5F83}" dt="2023-05-19T06:41:20.276" v="10343" actId="22"/>
          <ac:spMkLst>
            <pc:docMk/>
            <pc:sldMk cId="3040980700" sldId="282"/>
            <ac:spMk id="6" creationId="{D87FA57A-AA9F-0F25-C5CB-07B215BF819E}"/>
          </ac:spMkLst>
        </pc:spChg>
        <pc:picChg chg="del">
          <ac:chgData name="Rudy Bankson" userId="a4214e4e-b325-4fc9-8080-bd279cf019f7" providerId="ADAL" clId="{412AABCC-1047-433C-9076-66DC38EF5F83}" dt="2023-05-19T06:44:25.935" v="10373" actId="478"/>
          <ac:picMkLst>
            <pc:docMk/>
            <pc:sldMk cId="3040980700" sldId="282"/>
            <ac:picMk id="5" creationId="{A31E853E-E588-6DDA-AC0A-3796451C3BC7}"/>
          </ac:picMkLst>
        </pc:picChg>
        <pc:picChg chg="add mod">
          <ac:chgData name="Rudy Bankson" userId="a4214e4e-b325-4fc9-8080-bd279cf019f7" providerId="ADAL" clId="{412AABCC-1047-433C-9076-66DC38EF5F83}" dt="2023-05-19T06:44:19.661" v="10372" actId="14100"/>
          <ac:picMkLst>
            <pc:docMk/>
            <pc:sldMk cId="3040980700" sldId="282"/>
            <ac:picMk id="7" creationId="{F4152733-356B-FB85-78AA-3E8ABD5C26F9}"/>
          </ac:picMkLst>
        </pc:picChg>
        <pc:picChg chg="del">
          <ac:chgData name="Rudy Bankson" userId="a4214e4e-b325-4fc9-8080-bd279cf019f7" providerId="ADAL" clId="{412AABCC-1047-433C-9076-66DC38EF5F83}" dt="2023-05-19T06:44:05.724" v="10368" actId="478"/>
          <ac:picMkLst>
            <pc:docMk/>
            <pc:sldMk cId="3040980700" sldId="282"/>
            <ac:picMk id="9" creationId="{FEA41D23-0F62-FE2B-8009-55297CF6CE63}"/>
          </ac:picMkLst>
        </pc:picChg>
        <pc:picChg chg="add del">
          <ac:chgData name="Rudy Bankson" userId="a4214e4e-b325-4fc9-8080-bd279cf019f7" providerId="ADAL" clId="{412AABCC-1047-433C-9076-66DC38EF5F83}" dt="2023-05-19T06:41:22.527" v="10345" actId="478"/>
          <ac:picMkLst>
            <pc:docMk/>
            <pc:sldMk cId="3040980700" sldId="282"/>
            <ac:picMk id="6146" creationId="{8B3CC316-08F9-856A-7BCE-B981DA575553}"/>
          </ac:picMkLst>
        </pc:picChg>
        <pc:picChg chg="add mod">
          <ac:chgData name="Rudy Bankson" userId="a4214e4e-b325-4fc9-8080-bd279cf019f7" providerId="ADAL" clId="{412AABCC-1047-433C-9076-66DC38EF5F83}" dt="2023-05-19T06:51:45.250" v="10670" actId="1038"/>
          <ac:picMkLst>
            <pc:docMk/>
            <pc:sldMk cId="3040980700" sldId="282"/>
            <ac:picMk id="7170" creationId="{8FEE33A9-96F5-B4E8-1A0C-B05B1A8037F9}"/>
          </ac:picMkLst>
        </pc:picChg>
      </pc:sldChg>
      <pc:sldChg chg="addSp delSp modSp add mod">
        <pc:chgData name="Rudy Bankson" userId="a4214e4e-b325-4fc9-8080-bd279cf019f7" providerId="ADAL" clId="{412AABCC-1047-433C-9076-66DC38EF5F83}" dt="2023-05-19T07:12:51.424" v="11193" actId="14100"/>
        <pc:sldMkLst>
          <pc:docMk/>
          <pc:sldMk cId="3671918400" sldId="283"/>
        </pc:sldMkLst>
        <pc:spChg chg="mod">
          <ac:chgData name="Rudy Bankson" userId="a4214e4e-b325-4fc9-8080-bd279cf019f7" providerId="ADAL" clId="{412AABCC-1047-433C-9076-66DC38EF5F83}" dt="2023-05-19T07:07:03.644" v="10860" actId="6549"/>
          <ac:spMkLst>
            <pc:docMk/>
            <pc:sldMk cId="3671918400" sldId="283"/>
            <ac:spMk id="2" creationId="{51EC8AE2-ED25-92A1-36FA-15D131C0268A}"/>
          </ac:spMkLst>
        </pc:spChg>
        <pc:spChg chg="mod">
          <ac:chgData name="Rudy Bankson" userId="a4214e4e-b325-4fc9-8080-bd279cf019f7" providerId="ADAL" clId="{412AABCC-1047-433C-9076-66DC38EF5F83}" dt="2023-05-19T07:11:49.689" v="11183" actId="1035"/>
          <ac:spMkLst>
            <pc:docMk/>
            <pc:sldMk cId="3671918400" sldId="283"/>
            <ac:spMk id="4" creationId="{43484DFF-1728-A16C-7AB7-70AD39FB8526}"/>
          </ac:spMkLst>
        </pc:spChg>
        <pc:spChg chg="add del">
          <ac:chgData name="Rudy Bankson" userId="a4214e4e-b325-4fc9-8080-bd279cf019f7" providerId="ADAL" clId="{412AABCC-1047-433C-9076-66DC38EF5F83}" dt="2023-05-19T07:07:51.609" v="10864" actId="22"/>
          <ac:spMkLst>
            <pc:docMk/>
            <pc:sldMk cId="3671918400" sldId="283"/>
            <ac:spMk id="8" creationId="{A74D9896-C6DA-FBB6-4C2F-15AB927CAB81}"/>
          </ac:spMkLst>
        </pc:spChg>
        <pc:picChg chg="add del mod">
          <ac:chgData name="Rudy Bankson" userId="a4214e4e-b325-4fc9-8080-bd279cf019f7" providerId="ADAL" clId="{412AABCC-1047-433C-9076-66DC38EF5F83}" dt="2023-05-19T07:06:10.616" v="10850" actId="478"/>
          <ac:picMkLst>
            <pc:docMk/>
            <pc:sldMk cId="3671918400" sldId="283"/>
            <ac:picMk id="5" creationId="{6CF55C0B-18CC-0470-3FF4-E7A539301B60}"/>
          </ac:picMkLst>
        </pc:picChg>
        <pc:picChg chg="del">
          <ac:chgData name="Rudy Bankson" userId="a4214e4e-b325-4fc9-8080-bd279cf019f7" providerId="ADAL" clId="{412AABCC-1047-433C-9076-66DC38EF5F83}" dt="2023-05-19T06:56:24.619" v="10685" actId="478"/>
          <ac:picMkLst>
            <pc:docMk/>
            <pc:sldMk cId="3671918400" sldId="283"/>
            <ac:picMk id="7" creationId="{F4152733-356B-FB85-78AA-3E8ABD5C26F9}"/>
          </ac:picMkLst>
        </pc:picChg>
        <pc:picChg chg="add mod">
          <ac:chgData name="Rudy Bankson" userId="a4214e4e-b325-4fc9-8080-bd279cf019f7" providerId="ADAL" clId="{412AABCC-1047-433C-9076-66DC38EF5F83}" dt="2023-05-19T07:12:51.424" v="11193" actId="14100"/>
          <ac:picMkLst>
            <pc:docMk/>
            <pc:sldMk cId="3671918400" sldId="283"/>
            <ac:picMk id="10" creationId="{4E47BB02-956A-2F99-300A-BDD0D52DF94F}"/>
          </ac:picMkLst>
        </pc:picChg>
        <pc:picChg chg="del">
          <ac:chgData name="Rudy Bankson" userId="a4214e4e-b325-4fc9-8080-bd279cf019f7" providerId="ADAL" clId="{412AABCC-1047-433C-9076-66DC38EF5F83}" dt="2023-05-19T06:53:54.782" v="10672" actId="478"/>
          <ac:picMkLst>
            <pc:docMk/>
            <pc:sldMk cId="3671918400" sldId="283"/>
            <ac:picMk id="7170" creationId="{8FEE33A9-96F5-B4E8-1A0C-B05B1A8037F9}"/>
          </ac:picMkLst>
        </pc:picChg>
        <pc:picChg chg="add del mod">
          <ac:chgData name="Rudy Bankson" userId="a4214e4e-b325-4fc9-8080-bd279cf019f7" providerId="ADAL" clId="{412AABCC-1047-433C-9076-66DC38EF5F83}" dt="2023-05-19T07:07:05.949" v="10861" actId="478"/>
          <ac:picMkLst>
            <pc:docMk/>
            <pc:sldMk cId="3671918400" sldId="283"/>
            <ac:picMk id="8194" creationId="{2421881B-EF19-9806-3F34-CD44EF3362F1}"/>
          </ac:picMkLst>
        </pc:picChg>
        <pc:picChg chg="add del mod">
          <ac:chgData name="Rudy Bankson" userId="a4214e4e-b325-4fc9-8080-bd279cf019f7" providerId="ADAL" clId="{412AABCC-1047-433C-9076-66DC38EF5F83}" dt="2023-05-19T07:07:09.086" v="10862" actId="478"/>
          <ac:picMkLst>
            <pc:docMk/>
            <pc:sldMk cId="3671918400" sldId="283"/>
            <ac:picMk id="8196" creationId="{716E13E7-CE1E-5C87-F18D-934FE7204599}"/>
          </ac:picMkLst>
        </pc:picChg>
        <pc:picChg chg="add mod">
          <ac:chgData name="Rudy Bankson" userId="a4214e4e-b325-4fc9-8080-bd279cf019f7" providerId="ADAL" clId="{412AABCC-1047-433C-9076-66DC38EF5F83}" dt="2023-05-19T07:11:42.474" v="11137" actId="1035"/>
          <ac:picMkLst>
            <pc:docMk/>
            <pc:sldMk cId="3671918400" sldId="283"/>
            <ac:picMk id="8198" creationId="{FCC15CCE-65FE-6CC6-2046-86DBD9C1AE0E}"/>
          </ac:picMkLst>
        </pc:picChg>
      </pc:sldChg>
      <pc:sldChg chg="delSp add del mod">
        <pc:chgData name="Rudy Bankson" userId="a4214e4e-b325-4fc9-8080-bd279cf019f7" providerId="ADAL" clId="{412AABCC-1047-433C-9076-66DC38EF5F83}" dt="2023-05-19T07:20:22.215" v="11197" actId="2696"/>
        <pc:sldMkLst>
          <pc:docMk/>
          <pc:sldMk cId="756608405" sldId="284"/>
        </pc:sldMkLst>
        <pc:picChg chg="del">
          <ac:chgData name="Rudy Bankson" userId="a4214e4e-b325-4fc9-8080-bd279cf019f7" providerId="ADAL" clId="{412AABCC-1047-433C-9076-66DC38EF5F83}" dt="2023-05-19T07:19:50.388" v="11196" actId="478"/>
          <ac:picMkLst>
            <pc:docMk/>
            <pc:sldMk cId="756608405" sldId="284"/>
            <ac:picMk id="10" creationId="{4E47BB02-956A-2F99-300A-BDD0D52DF94F}"/>
          </ac:picMkLst>
        </pc:picChg>
        <pc:picChg chg="del">
          <ac:chgData name="Rudy Bankson" userId="a4214e4e-b325-4fc9-8080-bd279cf019f7" providerId="ADAL" clId="{412AABCC-1047-433C-9076-66DC38EF5F83}" dt="2023-05-19T07:19:47.621" v="11195" actId="478"/>
          <ac:picMkLst>
            <pc:docMk/>
            <pc:sldMk cId="756608405" sldId="284"/>
            <ac:picMk id="8198" creationId="{FCC15CCE-65FE-6CC6-2046-86DBD9C1AE0E}"/>
          </ac:picMkLst>
        </pc:picChg>
      </pc:sldChg>
      <pc:sldChg chg="addSp delSp modSp add mod">
        <pc:chgData name="Rudy Bankson" userId="a4214e4e-b325-4fc9-8080-bd279cf019f7" providerId="ADAL" clId="{412AABCC-1047-433C-9076-66DC38EF5F83}" dt="2023-05-19T07:50:21.352" v="11683" actId="1076"/>
        <pc:sldMkLst>
          <pc:docMk/>
          <pc:sldMk cId="2637228028" sldId="284"/>
        </pc:sldMkLst>
        <pc:spChg chg="mod">
          <ac:chgData name="Rudy Bankson" userId="a4214e4e-b325-4fc9-8080-bd279cf019f7" providerId="ADAL" clId="{412AABCC-1047-433C-9076-66DC38EF5F83}" dt="2023-05-19T07:45:40.341" v="11364" actId="20577"/>
          <ac:spMkLst>
            <pc:docMk/>
            <pc:sldMk cId="2637228028" sldId="284"/>
            <ac:spMk id="2" creationId="{51EC8AE2-ED25-92A1-36FA-15D131C0268A}"/>
          </ac:spMkLst>
        </pc:spChg>
        <pc:spChg chg="mod">
          <ac:chgData name="Rudy Bankson" userId="a4214e4e-b325-4fc9-8080-bd279cf019f7" providerId="ADAL" clId="{412AABCC-1047-433C-9076-66DC38EF5F83}" dt="2023-05-19T07:50:14.012" v="11661" actId="1035"/>
          <ac:spMkLst>
            <pc:docMk/>
            <pc:sldMk cId="2637228028" sldId="284"/>
            <ac:spMk id="4" creationId="{43484DFF-1728-A16C-7AB7-70AD39FB8526}"/>
          </ac:spMkLst>
        </pc:spChg>
        <pc:picChg chg="add mod">
          <ac:chgData name="Rudy Bankson" userId="a4214e4e-b325-4fc9-8080-bd279cf019f7" providerId="ADAL" clId="{412AABCC-1047-433C-9076-66DC38EF5F83}" dt="2023-05-19T07:45:18.357" v="11335" actId="14100"/>
          <ac:picMkLst>
            <pc:docMk/>
            <pc:sldMk cId="2637228028" sldId="284"/>
            <ac:picMk id="5" creationId="{EEC0E5BA-0ADE-27AA-EBDC-0CD993853421}"/>
          </ac:picMkLst>
        </pc:picChg>
        <pc:picChg chg="add mod ord">
          <ac:chgData name="Rudy Bankson" userId="a4214e4e-b325-4fc9-8080-bd279cf019f7" providerId="ADAL" clId="{412AABCC-1047-433C-9076-66DC38EF5F83}" dt="2023-05-19T07:50:21.352" v="11683" actId="1076"/>
          <ac:picMkLst>
            <pc:docMk/>
            <pc:sldMk cId="2637228028" sldId="284"/>
            <ac:picMk id="6" creationId="{654D7132-52A8-BC14-D815-0A614E5C7650}"/>
          </ac:picMkLst>
        </pc:picChg>
        <pc:picChg chg="del">
          <ac:chgData name="Rudy Bankson" userId="a4214e4e-b325-4fc9-8080-bd279cf019f7" providerId="ADAL" clId="{412AABCC-1047-433C-9076-66DC38EF5F83}" dt="2023-05-19T07:42:50.011" v="11314" actId="478"/>
          <ac:picMkLst>
            <pc:docMk/>
            <pc:sldMk cId="2637228028" sldId="284"/>
            <ac:picMk id="7" creationId="{F4152733-356B-FB85-78AA-3E8ABD5C26F9}"/>
          </ac:picMkLst>
        </pc:picChg>
        <pc:picChg chg="add mod">
          <ac:chgData name="Rudy Bankson" userId="a4214e4e-b325-4fc9-8080-bd279cf019f7" providerId="ADAL" clId="{412AABCC-1047-433C-9076-66DC38EF5F83}" dt="2023-05-19T07:50:06.461" v="11630" actId="1037"/>
          <ac:picMkLst>
            <pc:docMk/>
            <pc:sldMk cId="2637228028" sldId="284"/>
            <ac:picMk id="9" creationId="{9D602E12-79BC-D53E-AB24-869677547E96}"/>
          </ac:picMkLst>
        </pc:picChg>
        <pc:picChg chg="del">
          <ac:chgData name="Rudy Bankson" userId="a4214e4e-b325-4fc9-8080-bd279cf019f7" providerId="ADAL" clId="{412AABCC-1047-433C-9076-66DC38EF5F83}" dt="2023-05-19T07:42:24.456" v="11309" actId="478"/>
          <ac:picMkLst>
            <pc:docMk/>
            <pc:sldMk cId="2637228028" sldId="284"/>
            <ac:picMk id="7170" creationId="{8FEE33A9-96F5-B4E8-1A0C-B05B1A8037F9}"/>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F81CEA5-62FD-4C83-BDE3-91DFB9827D8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3FA1CBFD-6AD0-48C4-B91B-58830F6F4C3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F869721-F543-4A6C-BF9D-65D7CC540427}" type="datetimeFigureOut">
              <a:rPr lang="en-US" smtClean="0"/>
              <a:t>5/18/2023</a:t>
            </a:fld>
            <a:endParaRPr lang="en-US" dirty="0"/>
          </a:p>
        </p:txBody>
      </p:sp>
      <p:sp>
        <p:nvSpPr>
          <p:cNvPr id="4" name="Footer Placeholder 3">
            <a:extLst>
              <a:ext uri="{FF2B5EF4-FFF2-40B4-BE49-F238E27FC236}">
                <a16:creationId xmlns:a16="http://schemas.microsoft.com/office/drawing/2014/main" id="{A9E55D22-46A3-4B8C-AD40-252FE7896C3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E70DCEF-9071-4B17-801B-37B4465C8E1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90168E-626C-4E60-93C0-A00D25609468}" type="slidenum">
              <a:rPr lang="en-US" smtClean="0"/>
              <a:t>‹#›</a:t>
            </a:fld>
            <a:endParaRPr lang="en-US" dirty="0"/>
          </a:p>
        </p:txBody>
      </p:sp>
    </p:spTree>
    <p:extLst>
      <p:ext uri="{BB962C8B-B14F-4D97-AF65-F5344CB8AC3E}">
        <p14:creationId xmlns:p14="http://schemas.microsoft.com/office/powerpoint/2010/main" val="374934770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32326A-4C88-4AFB-AA5B-5919D81DFF5B}" type="datetimeFigureOut">
              <a:rPr lang="en-US" smtClean="0"/>
              <a:t>5/18/2023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6B3AB32-59DF-41F1-9618-EDFBF5049629}" type="slidenum">
              <a:rPr lang="en-US" smtClean="0"/>
              <a:t>‹#›</a:t>
            </a:fld>
            <a:endParaRPr lang="en-US" dirty="0"/>
          </a:p>
        </p:txBody>
      </p:sp>
    </p:spTree>
    <p:extLst>
      <p:ext uri="{BB962C8B-B14F-4D97-AF65-F5344CB8AC3E}">
        <p14:creationId xmlns:p14="http://schemas.microsoft.com/office/powerpoint/2010/main" val="36618056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1</a:t>
            </a:fld>
            <a:endParaRPr lang="en-US" dirty="0"/>
          </a:p>
        </p:txBody>
      </p:sp>
    </p:spTree>
    <p:extLst>
      <p:ext uri="{BB962C8B-B14F-4D97-AF65-F5344CB8AC3E}">
        <p14:creationId xmlns:p14="http://schemas.microsoft.com/office/powerpoint/2010/main" val="13900470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25</a:t>
            </a:fld>
            <a:endParaRPr lang="en-US" dirty="0"/>
          </a:p>
        </p:txBody>
      </p:sp>
    </p:spTree>
    <p:extLst>
      <p:ext uri="{BB962C8B-B14F-4D97-AF65-F5344CB8AC3E}">
        <p14:creationId xmlns:p14="http://schemas.microsoft.com/office/powerpoint/2010/main" val="10467141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B61BEF0D-F0BB-DE4B-95CE-6DB70DBA9567}" type="datetimeFigureOut">
              <a:rPr lang="en-US" smtClean="0"/>
              <a:pPr/>
              <a:t>5/18/2023</a:t>
            </a:fld>
            <a:endParaRPr lang="en-US" dirty="0"/>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1030186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5/18/2023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547011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B61BEF0D-F0BB-DE4B-95CE-6DB70DBA9567}" type="datetimeFigureOut">
              <a:rPr lang="en-US" smtClean="0"/>
              <a:pPr/>
              <a:t>5/18/2023</a:t>
            </a:fld>
            <a:endParaRPr lang="en-US" dirty="0"/>
          </a:p>
        </p:txBody>
      </p:sp>
      <p:sp>
        <p:nvSpPr>
          <p:cNvPr id="5" name="Footer Placeholder 4"/>
          <p:cNvSpPr>
            <a:spLocks noGrp="1"/>
          </p:cNvSpPr>
          <p:nvPr>
            <p:ph type="ftr" sz="quarter" idx="11"/>
          </p:nvPr>
        </p:nvSpPr>
        <p:spPr>
          <a:xfrm>
            <a:off x="774923" y="5951811"/>
            <a:ext cx="7896279" cy="365125"/>
          </a:xfrm>
        </p:spPr>
        <p:txBody>
          <a:bodyPr/>
          <a:lstStyle/>
          <a:p>
            <a:endParaRPr lang="en-US" dirty="0"/>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2915268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5/18/2023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558300" y="5956137"/>
            <a:ext cx="1052508"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7399816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smtClean="0"/>
              <a:pPr/>
              <a:t>5/18/2023</a:t>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9092908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5/18/2023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871674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5/18/2023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285740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B61BEF0D-F0BB-DE4B-95CE-6DB70DBA9567}" type="datetimeFigureOut">
              <a:rPr lang="en-US" smtClean="0"/>
              <a:pPr/>
              <a:t>5/18/2023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Tree>
    <p:extLst>
      <p:ext uri="{BB962C8B-B14F-4D97-AF65-F5344CB8AC3E}">
        <p14:creationId xmlns:p14="http://schemas.microsoft.com/office/powerpoint/2010/main" val="11643182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5/18/2023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126904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smtClean="0"/>
              <a:pPr/>
              <a:t>5/18/2023</a:t>
            </a:fld>
            <a:endParaRPr lang="en-US" dirty="0"/>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9232962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5/18/2023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808037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B61BEF0D-F0BB-DE4B-95CE-6DB70DBA9567}" type="datetimeFigureOut">
              <a:rPr lang="en-US" smtClean="0"/>
              <a:pPr/>
              <a:t>5/18/2023</a:t>
            </a:fld>
            <a:endParaRPr lang="en-US" dirty="0"/>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dirty="0"/>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D57F1E4F-1CFF-5643-939E-217C01CDF565}" type="slidenum">
              <a:rPr lang="en-US" smtClean="0"/>
              <a:pPr/>
              <a:t>‹#›</a:t>
            </a:fld>
            <a:endParaRPr lang="en-US" dirty="0"/>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8285554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hyperlink" Target="https://www.deploymentresearch.com/training/" TargetMode="External"/><Relationship Id="rId2" Type="http://schemas.openxmlformats.org/officeDocument/2006/relationships/hyperlink" Target="https://www.microsoft.com/en-us/evalcenter/evaluate-mem-evaluation-lab-kit" TargetMode="External"/><Relationship Id="rId1" Type="http://schemas.openxmlformats.org/officeDocument/2006/relationships/slideLayout" Target="../slideLayouts/slideLayout2.xml"/><Relationship Id="rId4" Type="http://schemas.openxmlformats.org/officeDocument/2006/relationships/hyperlink" Target="https://www.deploymentresearch.com/hydration-kit-for-windows-server-2022-sql-server-2019-and-configmgr-current-branch/"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s://www.deploymentresearch.com/a-little-bit-of-configmgr-housekeeping/" TargetMode="Externa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s://www.get-itguy.com/2021/12/temp-local-admin-through-mecm-run-script.html" TargetMode="Externa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https://github.com/rudybankson/ConfigManager-Test-NetConnection" TargetMode="Externa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hyperlink" Target="https://msendpointmgr.com/configmgr-prerequisites-tool/" TargetMode="Externa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maurice-daly/DriverAutomationTool" TargetMode="External"/><Relationship Id="rId7" Type="http://schemas.openxmlformats.org/officeDocument/2006/relationships/image" Target="../media/image33.png"/><Relationship Id="rId2" Type="http://schemas.openxmlformats.org/officeDocument/2006/relationships/hyperlink" Target="https://msendpointmgr.com/driver-automation-tool/" TargetMode="External"/><Relationship Id="rId1" Type="http://schemas.openxmlformats.org/officeDocument/2006/relationships/slideLayout" Target="../slideLayouts/slideLayout2.xml"/><Relationship Id="rId6" Type="http://schemas.openxmlformats.org/officeDocument/2006/relationships/image" Target="../media/image32.jpeg"/><Relationship Id="rId5" Type="http://schemas.openxmlformats.org/officeDocument/2006/relationships/hyperlink" Target="https://github.com/MSEndpointMgr/Intune/blob/master/Drivers/Invoke-MSIntuneDriverUpdate.ps1" TargetMode="External"/><Relationship Id="rId4" Type="http://schemas.openxmlformats.org/officeDocument/2006/relationships/hyperlink" Target="https://msendpointmgr.com/2017/12/04/modern-management-automating-intune-enrolled-device-driver-updates/" TargetMode="External"/></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SMSAgentSoftware/IntuneScriptsViewer/releases" TargetMode="External"/><Relationship Id="rId2" Type="http://schemas.openxmlformats.org/officeDocument/2006/relationships/hyperlink" Target="https://smsagent.blog/2022/05/11/script-viewer-for-microsoft-endpoint-manager/" TargetMode="Externa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17.xml.rels><?xml version="1.0" encoding="UTF-8" standalone="yes"?>
<Relationships xmlns="http://schemas.openxmlformats.org/package/2006/relationships"><Relationship Id="rId3" Type="http://schemas.openxmlformats.org/officeDocument/2006/relationships/hyperlink" Target="https://smsagent.blog/2019/03/07/configmgr-client-tcp-port-tester/" TargetMode="External"/><Relationship Id="rId2" Type="http://schemas.openxmlformats.org/officeDocument/2006/relationships/hyperlink" Target="https://github.com/SMSAgentSoftware?tab=repositories" TargetMode="Externa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18.xml.rels><?xml version="1.0" encoding="UTF-8" standalone="yes"?>
<Relationships xmlns="http://schemas.openxmlformats.org/package/2006/relationships"><Relationship Id="rId3" Type="http://schemas.openxmlformats.org/officeDocument/2006/relationships/hyperlink" Target="https://github.com/SMSAgentSoftware/ConfigMgr-Remote-Compliance" TargetMode="External"/><Relationship Id="rId2" Type="http://schemas.openxmlformats.org/officeDocument/2006/relationships/hyperlink" Target="https://github.com/SMSAgentSoftware?tab=repositories" TargetMode="Externa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19.xml.rels><?xml version="1.0" encoding="UTF-8" standalone="yes"?>
<Relationships xmlns="http://schemas.openxmlformats.org/package/2006/relationships"><Relationship Id="rId3" Type="http://schemas.openxmlformats.org/officeDocument/2006/relationships/hyperlink" Target="https://github.com/SMSAgentSoftware/ConfigMgr-PXE-Boot-Log" TargetMode="External"/><Relationship Id="rId2" Type="http://schemas.openxmlformats.org/officeDocument/2006/relationships/hyperlink" Target="https://github.com/SMSAgentSoftware?tab=repositories" TargetMode="Externa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38.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github.com/Micke-K/IntuneManagement" TargetMode="External"/><Relationship Id="rId1" Type="http://schemas.openxmlformats.org/officeDocument/2006/relationships/slideLayout" Target="../slideLayouts/slideLayout2.xml"/><Relationship Id="rId4" Type="http://schemas.openxmlformats.org/officeDocument/2006/relationships/image" Target="../media/image5.gif"/></Relationships>
</file>

<file path=ppt/slides/_rels/slide20.xml.rels><?xml version="1.0" encoding="UTF-8" standalone="yes"?>
<Relationships xmlns="http://schemas.openxmlformats.org/package/2006/relationships"><Relationship Id="rId3" Type="http://schemas.openxmlformats.org/officeDocument/2006/relationships/hyperlink" Target="https://github.com/SMSAgentSoftware/ConfigMgr-Task-Sequence-Monitor" TargetMode="External"/><Relationship Id="rId7" Type="http://schemas.openxmlformats.org/officeDocument/2006/relationships/image" Target="../media/image44.png"/><Relationship Id="rId2" Type="http://schemas.openxmlformats.org/officeDocument/2006/relationships/hyperlink" Target="https://github.com/SMSAgentSoftware?tab=repositories" TargetMode="Externa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38.png"/><Relationship Id="rId4" Type="http://schemas.openxmlformats.org/officeDocument/2006/relationships/hyperlink" Target="https://smsagent.blog/2015/11/17/free-configmgr-task-sequence-monitoring-tool/" TargetMode="External"/></Relationships>
</file>

<file path=ppt/slides/_rels/slide21.xml.rels><?xml version="1.0" encoding="UTF-8" standalone="yes"?>
<Relationships xmlns="http://schemas.openxmlformats.org/package/2006/relationships"><Relationship Id="rId3" Type="http://schemas.openxmlformats.org/officeDocument/2006/relationships/hyperlink" Target="https://github.com/SMSAgentSoftware/DeliveryOptimizationMonitor" TargetMode="External"/><Relationship Id="rId2" Type="http://schemas.openxmlformats.org/officeDocument/2006/relationships/hyperlink" Target="https://github.com/SMSAgentSoftware?tab=repositories" TargetMode="Externa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38.png"/></Relationships>
</file>

<file path=ppt/slides/_rels/slide22.xml.rels><?xml version="1.0" encoding="UTF-8" standalone="yes"?>
<Relationships xmlns="http://schemas.openxmlformats.org/package/2006/relationships"><Relationship Id="rId3" Type="http://schemas.openxmlformats.org/officeDocument/2006/relationships/hyperlink" Target="https://github.com/damienvanrobaeys/Intunewin_Create_Extract" TargetMode="External"/><Relationship Id="rId2" Type="http://schemas.openxmlformats.org/officeDocument/2006/relationships/hyperlink" Target="https://www.systanddeploy.com/2023/05/intunewin-build-and-extract-tool-to.html" TargetMode="External"/><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47.gif"/></Relationships>
</file>

<file path=ppt/slides/_rels/slide23.xml.rels><?xml version="1.0" encoding="UTF-8" standalone="yes"?>
<Relationships xmlns="http://schemas.openxmlformats.org/package/2006/relationships"><Relationship Id="rId3" Type="http://schemas.openxmlformats.org/officeDocument/2006/relationships/hyperlink" Target="https://github.com/Ccmexec/MEMCM-OSD-Scripts/blob/master/OSDTattoo.ps1" TargetMode="External"/><Relationship Id="rId2" Type="http://schemas.openxmlformats.org/officeDocument/2006/relationships/hyperlink" Target="https://ccmexec.com/2018/03/script-to-tattoo-the-client-registry-during-osd-ps-version/" TargetMode="External"/><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2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hyperlink" Target="https://github.com/gwblok/garytown/tree/master/TaskSequenceSteps2Excel" TargetMode="Externa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25.xml.rels><?xml version="1.0" encoding="UTF-8" standalone="yes"?>
<Relationships xmlns="http://schemas.openxmlformats.org/package/2006/relationships"><Relationship Id="rId3" Type="http://schemas.openxmlformats.org/officeDocument/2006/relationships/hyperlink" Target="http://www.get-itguy.com/" TargetMode="External"/><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54.jpe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github.com/MSEndpointMgr/IntuneDebugToolkit" TargetMode="Externa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www.osdcloud.com/" TargetMode="Externa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github.com/NicklasAhlberg" TargetMode="External"/><Relationship Id="rId1" Type="http://schemas.openxmlformats.org/officeDocument/2006/relationships/slideLayout" Target="../slideLayouts/slideLayout2.xml"/><Relationship Id="rId4" Type="http://schemas.openxmlformats.org/officeDocument/2006/relationships/image" Target="../media/image12.gif"/></Relationships>
</file>

<file path=ppt/slides/_rels/slide6.xml.rels><?xml version="1.0" encoding="UTF-8" standalone="yes"?>
<Relationships xmlns="http://schemas.openxmlformats.org/package/2006/relationships"><Relationship Id="rId3" Type="http://schemas.openxmlformats.org/officeDocument/2006/relationships/hyperlink" Target="https://www.rockenroll.tech/2022/10/23/rock-enroll-tool/" TargetMode="External"/><Relationship Id="rId2" Type="http://schemas.openxmlformats.org/officeDocument/2006/relationships/hyperlink" Target="https://github.com/NicklasAhlberg" TargetMode="Externa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1.png"/><Relationship Id="rId4" Type="http://schemas.openxmlformats.org/officeDocument/2006/relationships/hyperlink" Target="https://github.com/NicklasAhlberg/RockEnrollTool/releases/"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github.com/NicklasAhlberg" TargetMode="External"/><Relationship Id="rId1" Type="http://schemas.openxmlformats.org/officeDocument/2006/relationships/slideLayout" Target="../slideLayouts/slideLayout2.xml"/><Relationship Id="rId5" Type="http://schemas.openxmlformats.org/officeDocument/2006/relationships/image" Target="../media/image15.gif"/><Relationship Id="rId4" Type="http://schemas.openxmlformats.org/officeDocument/2006/relationships/image" Target="../media/image14.gif"/></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github.com/NicklasAhlberg" TargetMode="External"/><Relationship Id="rId1" Type="http://schemas.openxmlformats.org/officeDocument/2006/relationships/slideLayout" Target="../slideLayouts/slideLayout2.xml"/><Relationship Id="rId5" Type="http://schemas.openxmlformats.org/officeDocument/2006/relationships/image" Target="../media/image17.gif"/><Relationship Id="rId4" Type="http://schemas.openxmlformats.org/officeDocument/2006/relationships/image" Target="../media/image16.gif"/></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s://developer.microsoft.com/en-us/microsoft-365/dev-program" TargetMode="Externa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D85798-1347-A3D2-A50F-99650A59C40F}"/>
              </a:ext>
            </a:extLst>
          </p:cNvPr>
          <p:cNvSpPr/>
          <p:nvPr/>
        </p:nvSpPr>
        <p:spPr>
          <a:xfrm>
            <a:off x="446534" y="2923877"/>
            <a:ext cx="5444436" cy="1347001"/>
          </a:xfrm>
          <a:prstGeom prst="rect">
            <a:avLst/>
          </a:prstGeom>
          <a:solidFill>
            <a:schemeClr val="accent1">
              <a:alpha val="9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Rectangle 14">
            <a:extLst>
              <a:ext uri="{FF2B5EF4-FFF2-40B4-BE49-F238E27FC236}">
                <a16:creationId xmlns:a16="http://schemas.microsoft.com/office/drawing/2014/main" id="{493D4EDA-58E0-40CC-B3CA-14CDEB349D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descr="Digital Connections">
            <a:extLst>
              <a:ext uri="{FF2B5EF4-FFF2-40B4-BE49-F238E27FC236}">
                <a16:creationId xmlns:a16="http://schemas.microsoft.com/office/drawing/2014/main" id="{3840F91C-EDD0-4D4E-A4AB-E6C77856C88C}"/>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13265" t="9091" r="3502" b="-1"/>
          <a:stretch/>
        </p:blipFill>
        <p:spPr>
          <a:xfrm>
            <a:off x="20" y="10"/>
            <a:ext cx="12191980" cy="6857990"/>
          </a:xfrm>
          <a:prstGeom prst="rect">
            <a:avLst/>
          </a:prstGeom>
        </p:spPr>
      </p:pic>
      <p:grpSp>
        <p:nvGrpSpPr>
          <p:cNvPr id="17" name="Group 16">
            <a:extLst>
              <a:ext uri="{FF2B5EF4-FFF2-40B4-BE49-F238E27FC236}">
                <a16:creationId xmlns:a16="http://schemas.microsoft.com/office/drawing/2014/main" id="{AA9EB0BC-A85E-4C26-B355-5DFCEF6CCB4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18" name="Rectangle 17">
              <a:extLst>
                <a:ext uri="{FF2B5EF4-FFF2-40B4-BE49-F238E27FC236}">
                  <a16:creationId xmlns:a16="http://schemas.microsoft.com/office/drawing/2014/main" id="{3643E56B-BD42-413D-B17D-7958270F5D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18">
              <a:extLst>
                <a:ext uri="{FF2B5EF4-FFF2-40B4-BE49-F238E27FC236}">
                  <a16:creationId xmlns:a16="http://schemas.microsoft.com/office/drawing/2014/main" id="{96C04F74-9467-4FA5-95DC-8D481A2974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a:extLst>
                <a:ext uri="{FF2B5EF4-FFF2-40B4-BE49-F238E27FC236}">
                  <a16:creationId xmlns:a16="http://schemas.microsoft.com/office/drawing/2014/main" id="{D73DE1C3-5C37-42E9-A3F0-256F193832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
        <p:nvSpPr>
          <p:cNvPr id="22" name="Rectangle 21">
            <a:extLst>
              <a:ext uri="{FF2B5EF4-FFF2-40B4-BE49-F238E27FC236}">
                <a16:creationId xmlns:a16="http://schemas.microsoft.com/office/drawing/2014/main" id="{4A2E7EC3-E07C-46CE-9B25-41865A506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8732" y="4428067"/>
            <a:ext cx="11260667" cy="1962497"/>
          </a:xfrm>
          <a:prstGeom prst="rect">
            <a:avLst/>
          </a:prstGeom>
          <a:solidFill>
            <a:schemeClr val="accent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C02C5318-1A1E-49D0-B2E2-A4B0FA9E8A40}"/>
              </a:ext>
            </a:extLst>
          </p:cNvPr>
          <p:cNvSpPr>
            <a:spLocks noGrp="1"/>
          </p:cNvSpPr>
          <p:nvPr>
            <p:ph type="ctrTitle"/>
          </p:nvPr>
        </p:nvSpPr>
        <p:spPr>
          <a:xfrm>
            <a:off x="581191" y="4572000"/>
            <a:ext cx="10993549" cy="895244"/>
          </a:xfrm>
        </p:spPr>
        <p:txBody>
          <a:bodyPr>
            <a:noAutofit/>
          </a:bodyPr>
          <a:lstStyle/>
          <a:p>
            <a:r>
              <a:rPr lang="en-US" sz="600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Community Tools &amp; Tricks	</a:t>
            </a:r>
          </a:p>
        </p:txBody>
      </p:sp>
      <p:sp>
        <p:nvSpPr>
          <p:cNvPr id="3" name="Subtitle 2">
            <a:extLst>
              <a:ext uri="{FF2B5EF4-FFF2-40B4-BE49-F238E27FC236}">
                <a16:creationId xmlns:a16="http://schemas.microsoft.com/office/drawing/2014/main" id="{48B6CF59-4E5B-494D-A2F7-97ADD01E6497}"/>
              </a:ext>
            </a:extLst>
          </p:cNvPr>
          <p:cNvSpPr>
            <a:spLocks noGrp="1"/>
          </p:cNvSpPr>
          <p:nvPr>
            <p:ph type="subTitle" idx="1"/>
          </p:nvPr>
        </p:nvSpPr>
        <p:spPr>
          <a:xfrm>
            <a:off x="581194" y="5467245"/>
            <a:ext cx="10993546" cy="804345"/>
          </a:xfrm>
        </p:spPr>
        <p:txBody>
          <a:bodyPr>
            <a:normAutofit/>
          </a:bodyPr>
          <a:lstStyle/>
          <a:p>
            <a:r>
              <a:rPr lang="en-US" sz="3500" dirty="0">
                <a:solidFill>
                  <a:srgbClr val="7CEBFF"/>
                </a:solidFill>
                <a:latin typeface="Calibri Light" panose="020F0302020204030204" pitchFamily="34" charset="0"/>
                <a:ea typeface="Calibri Light" panose="020F0302020204030204" pitchFamily="34" charset="0"/>
                <a:cs typeface="Calibri Light" panose="020F0302020204030204" pitchFamily="34" charset="0"/>
              </a:rPr>
              <a:t>NWSCUG</a:t>
            </a:r>
            <a:endParaRPr lang="en-US" dirty="0">
              <a:solidFill>
                <a:srgbClr val="7CEBFF"/>
              </a:solidFill>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4" name="Rectangle 3">
            <a:extLst>
              <a:ext uri="{FF2B5EF4-FFF2-40B4-BE49-F238E27FC236}">
                <a16:creationId xmlns:a16="http://schemas.microsoft.com/office/drawing/2014/main" id="{FF817FCA-6DD1-E093-5914-493386E4DCB9}"/>
              </a:ext>
            </a:extLst>
          </p:cNvPr>
          <p:cNvSpPr/>
          <p:nvPr/>
        </p:nvSpPr>
        <p:spPr>
          <a:xfrm>
            <a:off x="451051" y="2982116"/>
            <a:ext cx="11232961" cy="1347001"/>
          </a:xfrm>
          <a:prstGeom prst="rect">
            <a:avLst/>
          </a:prstGeom>
          <a:solidFill>
            <a:schemeClr val="accent1">
              <a:alpha val="9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0072761B-AAD7-CC26-1F3D-B52DDE6E83A2}"/>
              </a:ext>
            </a:extLst>
          </p:cNvPr>
          <p:cNvPicPr>
            <a:picLocks noChangeAspect="1"/>
          </p:cNvPicPr>
          <p:nvPr/>
        </p:nvPicPr>
        <p:blipFill>
          <a:blip r:embed="rId4"/>
          <a:stretch>
            <a:fillRect/>
          </a:stretch>
        </p:blipFill>
        <p:spPr>
          <a:xfrm>
            <a:off x="587678" y="3011934"/>
            <a:ext cx="1282793" cy="1347000"/>
          </a:xfrm>
          <a:prstGeom prst="rect">
            <a:avLst/>
          </a:prstGeom>
        </p:spPr>
      </p:pic>
      <p:sp>
        <p:nvSpPr>
          <p:cNvPr id="9" name="Title 1">
            <a:extLst>
              <a:ext uri="{FF2B5EF4-FFF2-40B4-BE49-F238E27FC236}">
                <a16:creationId xmlns:a16="http://schemas.microsoft.com/office/drawing/2014/main" id="{4D55A8D9-9FD0-3249-DFA9-CE4AE40F7EEA}"/>
              </a:ext>
            </a:extLst>
          </p:cNvPr>
          <p:cNvSpPr txBox="1">
            <a:spLocks/>
          </p:cNvSpPr>
          <p:nvPr/>
        </p:nvSpPr>
        <p:spPr>
          <a:xfrm>
            <a:off x="1845304" y="3120825"/>
            <a:ext cx="9712658" cy="979981"/>
          </a:xfrm>
          <a:prstGeom prst="rect">
            <a:avLst/>
          </a:prstGeom>
          <a:effectLst/>
        </p:spPr>
        <p:txBody>
          <a:bodyPr vert="horz" lIns="91440" tIns="45720" rIns="91440" bIns="45720" rtlCol="0" anchor="b">
            <a:noAutofit/>
          </a:bodyPr>
          <a:lstStyle>
            <a:lvl1pPr algn="l" defTabSz="457200" rtl="0" eaLnBrk="1" latinLnBrk="0" hangingPunct="1">
              <a:spcBef>
                <a:spcPct val="0"/>
              </a:spcBef>
              <a:buNone/>
              <a:defRPr sz="3600" b="0" kern="1200" cap="all">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540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@Physx51         get-itguy.com</a:t>
            </a:r>
          </a:p>
        </p:txBody>
      </p:sp>
      <p:grpSp>
        <p:nvGrpSpPr>
          <p:cNvPr id="29" name="Group 28">
            <a:extLst>
              <a:ext uri="{FF2B5EF4-FFF2-40B4-BE49-F238E27FC236}">
                <a16:creationId xmlns:a16="http://schemas.microsoft.com/office/drawing/2014/main" id="{EE435135-51C2-B2D7-2143-055C0875CE81}"/>
              </a:ext>
            </a:extLst>
          </p:cNvPr>
          <p:cNvGrpSpPr/>
          <p:nvPr/>
        </p:nvGrpSpPr>
        <p:grpSpPr>
          <a:xfrm>
            <a:off x="446534" y="735681"/>
            <a:ext cx="5239132" cy="2142172"/>
            <a:chOff x="446534" y="1312148"/>
            <a:chExt cx="5239132" cy="2142172"/>
          </a:xfrm>
        </p:grpSpPr>
        <p:grpSp>
          <p:nvGrpSpPr>
            <p:cNvPr id="11" name="Group 10">
              <a:extLst>
                <a:ext uri="{FF2B5EF4-FFF2-40B4-BE49-F238E27FC236}">
                  <a16:creationId xmlns:a16="http://schemas.microsoft.com/office/drawing/2014/main" id="{DEA93709-F5B1-077A-38A9-424BD1B994E3}"/>
                </a:ext>
              </a:extLst>
            </p:cNvPr>
            <p:cNvGrpSpPr/>
            <p:nvPr/>
          </p:nvGrpSpPr>
          <p:grpSpPr>
            <a:xfrm>
              <a:off x="446534" y="1312148"/>
              <a:ext cx="5209765" cy="2112441"/>
              <a:chOff x="446534" y="2897827"/>
              <a:chExt cx="5470527" cy="1347001"/>
            </a:xfrm>
          </p:grpSpPr>
          <p:sp>
            <p:nvSpPr>
              <p:cNvPr id="12" name="Rectangle 11">
                <a:extLst>
                  <a:ext uri="{FF2B5EF4-FFF2-40B4-BE49-F238E27FC236}">
                    <a16:creationId xmlns:a16="http://schemas.microsoft.com/office/drawing/2014/main" id="{30107CDA-06EA-0A49-D917-4339C5945B16}"/>
                  </a:ext>
                </a:extLst>
              </p:cNvPr>
              <p:cNvSpPr/>
              <p:nvPr/>
            </p:nvSpPr>
            <p:spPr>
              <a:xfrm>
                <a:off x="446534" y="2897827"/>
                <a:ext cx="5444436" cy="1347001"/>
              </a:xfrm>
              <a:prstGeom prst="rect">
                <a:avLst/>
              </a:prstGeom>
              <a:solidFill>
                <a:schemeClr val="accent1">
                  <a:alpha val="9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itle 1">
                <a:extLst>
                  <a:ext uri="{FF2B5EF4-FFF2-40B4-BE49-F238E27FC236}">
                    <a16:creationId xmlns:a16="http://schemas.microsoft.com/office/drawing/2014/main" id="{BD4933C2-80C0-1710-2108-D70260305FE9}"/>
                  </a:ext>
                </a:extLst>
              </p:cNvPr>
              <p:cNvSpPr txBox="1">
                <a:spLocks/>
              </p:cNvSpPr>
              <p:nvPr/>
            </p:nvSpPr>
            <p:spPr>
              <a:xfrm>
                <a:off x="607282" y="3000227"/>
                <a:ext cx="5309779" cy="523250"/>
              </a:xfrm>
              <a:prstGeom prst="rect">
                <a:avLst/>
              </a:prstGeom>
              <a:effectLst/>
            </p:spPr>
            <p:txBody>
              <a:bodyPr vert="horz" lIns="91440" tIns="45720" rIns="91440" bIns="45720" rtlCol="0" anchor="b">
                <a:noAutofit/>
              </a:bodyPr>
              <a:lstStyle>
                <a:lvl1pPr algn="l" defTabSz="457200" rtl="0" eaLnBrk="1" latinLnBrk="0" hangingPunct="1">
                  <a:spcBef>
                    <a:spcPct val="0"/>
                  </a:spcBef>
                  <a:buNone/>
                  <a:defRPr sz="3600" b="0" kern="1200" cap="all">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5600" dirty="0">
                    <a:solidFill>
                      <a:schemeClr val="bg1"/>
                    </a:solidFill>
                    <a:latin typeface="Calibri" panose="020F0502020204030204" pitchFamily="34" charset="0"/>
                    <a:ea typeface="Calibri" panose="020F0502020204030204" pitchFamily="34" charset="0"/>
                    <a:cs typeface="Calibri" panose="020F0502020204030204" pitchFamily="34" charset="0"/>
                  </a:rPr>
                  <a:t>Rudy Bankson</a:t>
                </a:r>
              </a:p>
            </p:txBody>
          </p:sp>
        </p:grpSp>
        <p:sp>
          <p:nvSpPr>
            <p:cNvPr id="23" name="Title 1">
              <a:extLst>
                <a:ext uri="{FF2B5EF4-FFF2-40B4-BE49-F238E27FC236}">
                  <a16:creationId xmlns:a16="http://schemas.microsoft.com/office/drawing/2014/main" id="{9D9765B5-B79F-92F5-B3DE-4F3A17C4333D}"/>
                </a:ext>
              </a:extLst>
            </p:cNvPr>
            <p:cNvSpPr txBox="1">
              <a:spLocks/>
            </p:cNvSpPr>
            <p:nvPr/>
          </p:nvSpPr>
          <p:spPr>
            <a:xfrm>
              <a:off x="628987" y="2236245"/>
              <a:ext cx="5056679" cy="1218075"/>
            </a:xfrm>
            <a:prstGeom prst="rect">
              <a:avLst/>
            </a:prstGeom>
            <a:effectLst/>
          </p:spPr>
          <p:txBody>
            <a:bodyPr vert="horz" lIns="91440" tIns="45720" rIns="91440" bIns="45720" rtlCol="0" anchor="t" anchorCtr="0">
              <a:noAutofit/>
            </a:bodyPr>
            <a:lstStyle>
              <a:lvl1pPr algn="l" defTabSz="457200" rtl="0" eaLnBrk="1" latinLnBrk="0" hangingPunct="1">
                <a:spcBef>
                  <a:spcPct val="0"/>
                </a:spcBef>
                <a:buNone/>
                <a:defRPr sz="3600" b="0" kern="1200" cap="all">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200" dirty="0">
                  <a:solidFill>
                    <a:schemeClr val="bg1"/>
                  </a:solidFill>
                  <a:latin typeface="Calibri" panose="020F0502020204030204" pitchFamily="34" charset="0"/>
                  <a:ea typeface="Calibri" panose="020F0502020204030204" pitchFamily="34" charset="0"/>
                  <a:cs typeface="Calibri" panose="020F0502020204030204" pitchFamily="34" charset="0"/>
                </a:rPr>
                <a:t>Sr Ent Systems Engineer @ An Airline People Love!</a:t>
              </a:r>
            </a:p>
            <a:p>
              <a:endParaRPr lang="en-US" sz="3200" dirty="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grpSp>
      <p:pic>
        <p:nvPicPr>
          <p:cNvPr id="27" name="Picture 26">
            <a:extLst>
              <a:ext uri="{FF2B5EF4-FFF2-40B4-BE49-F238E27FC236}">
                <a16:creationId xmlns:a16="http://schemas.microsoft.com/office/drawing/2014/main" id="{8CBDAB58-9D64-F086-023C-423A59524B6D}"/>
              </a:ext>
            </a:extLst>
          </p:cNvPr>
          <p:cNvPicPr>
            <a:picLocks noChangeAspect="1"/>
          </p:cNvPicPr>
          <p:nvPr/>
        </p:nvPicPr>
        <p:blipFill>
          <a:blip r:embed="rId5"/>
          <a:stretch>
            <a:fillRect/>
          </a:stretch>
        </p:blipFill>
        <p:spPr>
          <a:xfrm>
            <a:off x="5851371" y="1149766"/>
            <a:ext cx="5844095" cy="1218075"/>
          </a:xfrm>
          <a:prstGeom prst="rect">
            <a:avLst/>
          </a:prstGeom>
        </p:spPr>
      </p:pic>
    </p:spTree>
    <p:extLst>
      <p:ext uri="{BB962C8B-B14F-4D97-AF65-F5344CB8AC3E}">
        <p14:creationId xmlns:p14="http://schemas.microsoft.com/office/powerpoint/2010/main" val="14877007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EC8AE2-ED25-92A1-36FA-15D131C0268A}"/>
              </a:ext>
            </a:extLst>
          </p:cNvPr>
          <p:cNvSpPr>
            <a:spLocks noGrp="1"/>
          </p:cNvSpPr>
          <p:nvPr>
            <p:ph type="title"/>
          </p:nvPr>
        </p:nvSpPr>
        <p:spPr/>
        <p:txBody>
          <a:bodyPr>
            <a:normAutofit/>
          </a:bodyPr>
          <a:lstStyle/>
          <a:p>
            <a:r>
              <a:rPr lang="en-US" sz="2500" dirty="0"/>
              <a:t>SCCM Lab Kits</a:t>
            </a:r>
            <a:endParaRPr lang="en-US" sz="2200" dirty="0"/>
          </a:p>
        </p:txBody>
      </p:sp>
      <p:sp>
        <p:nvSpPr>
          <p:cNvPr id="4" name="TextBox 3">
            <a:extLst>
              <a:ext uri="{FF2B5EF4-FFF2-40B4-BE49-F238E27FC236}">
                <a16:creationId xmlns:a16="http://schemas.microsoft.com/office/drawing/2014/main" id="{43484DFF-1728-A16C-7AB7-70AD39FB8526}"/>
              </a:ext>
            </a:extLst>
          </p:cNvPr>
          <p:cNvSpPr txBox="1"/>
          <p:nvPr/>
        </p:nvSpPr>
        <p:spPr>
          <a:xfrm>
            <a:off x="457201" y="2056699"/>
            <a:ext cx="11307428" cy="4401205"/>
          </a:xfrm>
          <a:prstGeom prst="rect">
            <a:avLst/>
          </a:prstGeom>
          <a:noFill/>
        </p:spPr>
        <p:txBody>
          <a:bodyPr wrap="square" rtlCol="0">
            <a:spAutoFit/>
          </a:bodyPr>
          <a:lstStyle/>
          <a:p>
            <a:pPr marL="285750" indent="-285750">
              <a:buFontTx/>
              <a:buChar char="-"/>
            </a:pPr>
            <a:r>
              <a:rPr lang="en-US" sz="2000" dirty="0"/>
              <a:t>Microsoft has a lab kit available… it’s meh</a:t>
            </a:r>
          </a:p>
          <a:p>
            <a:pPr marL="742950" lvl="1" indent="-285750">
              <a:buFontTx/>
              <a:buChar char="-"/>
            </a:pPr>
            <a:endParaRPr lang="en-US" sz="2000" dirty="0">
              <a:hlinkClick r:id="rId2"/>
            </a:endParaRPr>
          </a:p>
          <a:p>
            <a:pPr marL="742950" lvl="1" indent="-285750">
              <a:buFontTx/>
              <a:buChar char="-"/>
            </a:pPr>
            <a:r>
              <a:rPr lang="en-US" sz="2000" dirty="0">
                <a:hlinkClick r:id="rId2"/>
              </a:rPr>
              <a:t>https://www.microsoft.com/en-us/evalcenter/evaluate-mem-evaluation-lab-kit</a:t>
            </a:r>
            <a:r>
              <a:rPr lang="en-US" sz="2000" dirty="0"/>
              <a:t> </a:t>
            </a:r>
          </a:p>
          <a:p>
            <a:pPr marL="285750" indent="-285750">
              <a:buFontTx/>
              <a:buChar char="-"/>
            </a:pPr>
            <a:endParaRPr lang="en-US" sz="2000" dirty="0"/>
          </a:p>
          <a:p>
            <a:pPr marL="285750" indent="-285750">
              <a:buFontTx/>
              <a:buChar char="-"/>
            </a:pPr>
            <a:r>
              <a:rPr lang="en-US" sz="2000" dirty="0"/>
              <a:t>Johan Arwidmark Hydration Kit</a:t>
            </a:r>
          </a:p>
          <a:p>
            <a:pPr marL="742950" lvl="1" indent="-285750">
              <a:buFontTx/>
              <a:buChar char="-"/>
            </a:pPr>
            <a:endParaRPr lang="en-US" sz="2000" dirty="0"/>
          </a:p>
          <a:p>
            <a:pPr marL="742950" lvl="1" indent="-285750">
              <a:buFontTx/>
              <a:buChar char="-"/>
            </a:pPr>
            <a:r>
              <a:rPr lang="en-US" sz="2000" dirty="0"/>
              <a:t>Windows Server 2022, SQL Server 2019, </a:t>
            </a:r>
            <a:r>
              <a:rPr lang="en-US" sz="2000" dirty="0" err="1"/>
              <a:t>ConfigMgr</a:t>
            </a:r>
            <a:r>
              <a:rPr lang="en-US" sz="2000" dirty="0"/>
              <a:t> Current Branch</a:t>
            </a:r>
          </a:p>
          <a:p>
            <a:pPr marL="742950" lvl="1" indent="-285750">
              <a:buFontTx/>
              <a:buChar char="-"/>
            </a:pPr>
            <a:endParaRPr lang="en-US" sz="2000" dirty="0"/>
          </a:p>
          <a:p>
            <a:pPr marL="742950" lvl="1" indent="-285750">
              <a:buFontTx/>
              <a:buChar char="-"/>
            </a:pPr>
            <a:r>
              <a:rPr lang="en-US" sz="2000" dirty="0"/>
              <a:t>Good training / documentation &amp; easy to setup</a:t>
            </a:r>
          </a:p>
          <a:p>
            <a:pPr marL="742950" lvl="1" indent="-285750">
              <a:buFontTx/>
              <a:buChar char="-"/>
            </a:pPr>
            <a:endParaRPr lang="en-US" sz="2000" dirty="0"/>
          </a:p>
          <a:p>
            <a:pPr marL="742950" lvl="1" indent="-285750">
              <a:buFontTx/>
              <a:buChar char="-"/>
            </a:pPr>
            <a:r>
              <a:rPr lang="en-US" sz="2000" dirty="0">
                <a:hlinkClick r:id="rId3"/>
              </a:rPr>
              <a:t>https://www.deploymentresearch.com/training/</a:t>
            </a:r>
            <a:r>
              <a:rPr lang="en-US" sz="2000" dirty="0"/>
              <a:t>   </a:t>
            </a:r>
            <a:r>
              <a:rPr lang="en-US" sz="2000" dirty="0">
                <a:sym typeface="Wingdings" panose="05000000000000000000" pitchFamily="2" charset="2"/>
              </a:rPr>
              <a:t> BEST training for </a:t>
            </a:r>
            <a:r>
              <a:rPr lang="en-US" sz="2000" dirty="0" err="1">
                <a:sym typeface="Wingdings" panose="05000000000000000000" pitchFamily="2" charset="2"/>
              </a:rPr>
              <a:t>ConfigMgr</a:t>
            </a:r>
            <a:r>
              <a:rPr lang="en-US" sz="2000" dirty="0">
                <a:sym typeface="Wingdings" panose="05000000000000000000" pitchFamily="2" charset="2"/>
              </a:rPr>
              <a:t> &amp; Intune</a:t>
            </a:r>
            <a:endParaRPr lang="en-US" sz="2000" dirty="0"/>
          </a:p>
          <a:p>
            <a:pPr marL="742950" lvl="1" indent="-285750">
              <a:buFontTx/>
              <a:buChar char="-"/>
            </a:pPr>
            <a:endParaRPr lang="en-US" sz="2000" dirty="0">
              <a:hlinkClick r:id="rId4"/>
            </a:endParaRPr>
          </a:p>
          <a:p>
            <a:pPr marL="742950" lvl="1" indent="-285750">
              <a:buFontTx/>
              <a:buChar char="-"/>
            </a:pPr>
            <a:r>
              <a:rPr lang="en-US" sz="2000" dirty="0">
                <a:hlinkClick r:id="rId4"/>
              </a:rPr>
              <a:t>https://www.deploymentresearch.com/hydration-kit-for-windows-server-2022-sql-server-2019-and-configmgr-current-branch/</a:t>
            </a:r>
            <a:r>
              <a:rPr lang="en-US" sz="2000" dirty="0"/>
              <a:t> </a:t>
            </a:r>
          </a:p>
        </p:txBody>
      </p:sp>
    </p:spTree>
    <p:extLst>
      <p:ext uri="{BB962C8B-B14F-4D97-AF65-F5344CB8AC3E}">
        <p14:creationId xmlns:p14="http://schemas.microsoft.com/office/powerpoint/2010/main" val="40513090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EC8AE2-ED25-92A1-36FA-15D131C0268A}"/>
              </a:ext>
            </a:extLst>
          </p:cNvPr>
          <p:cNvSpPr>
            <a:spLocks noGrp="1"/>
          </p:cNvSpPr>
          <p:nvPr>
            <p:ph type="title"/>
          </p:nvPr>
        </p:nvSpPr>
        <p:spPr/>
        <p:txBody>
          <a:bodyPr>
            <a:normAutofit fontScale="90000"/>
          </a:bodyPr>
          <a:lstStyle/>
          <a:p>
            <a:r>
              <a:rPr lang="en-US" sz="2500" dirty="0"/>
              <a:t>IIS Log Cleanup by Johan Arwidmark (and others)</a:t>
            </a:r>
            <a:br>
              <a:rPr lang="en-US" sz="2500" dirty="0"/>
            </a:br>
            <a:r>
              <a:rPr lang="en-US" sz="1800" dirty="0"/>
              <a:t>(Twitter @jarwidmark) (</a:t>
            </a:r>
            <a:r>
              <a:rPr lang="en-US" sz="1800" dirty="0">
                <a:hlinkClick r:id="rId2"/>
              </a:rPr>
              <a:t>https://www.deploymentresearch.com/a-little-bit-of-configmgr-housekeeping/</a:t>
            </a:r>
            <a:r>
              <a:rPr lang="en-US" sz="1800" dirty="0"/>
              <a:t>)</a:t>
            </a:r>
            <a:endParaRPr lang="en-US" sz="2500" dirty="0"/>
          </a:p>
        </p:txBody>
      </p:sp>
      <p:sp>
        <p:nvSpPr>
          <p:cNvPr id="4" name="TextBox 3">
            <a:extLst>
              <a:ext uri="{FF2B5EF4-FFF2-40B4-BE49-F238E27FC236}">
                <a16:creationId xmlns:a16="http://schemas.microsoft.com/office/drawing/2014/main" id="{43484DFF-1728-A16C-7AB7-70AD39FB8526}"/>
              </a:ext>
            </a:extLst>
          </p:cNvPr>
          <p:cNvSpPr txBox="1"/>
          <p:nvPr/>
        </p:nvSpPr>
        <p:spPr>
          <a:xfrm>
            <a:off x="5038929" y="1978876"/>
            <a:ext cx="6725700" cy="4801314"/>
          </a:xfrm>
          <a:prstGeom prst="rect">
            <a:avLst/>
          </a:prstGeom>
          <a:noFill/>
        </p:spPr>
        <p:txBody>
          <a:bodyPr wrap="square" rtlCol="0">
            <a:spAutoFit/>
          </a:bodyPr>
          <a:lstStyle/>
          <a:p>
            <a:pPr marL="285750" indent="-285750">
              <a:buFontTx/>
              <a:buChar char="-"/>
            </a:pPr>
            <a:r>
              <a:rPr lang="en-US" dirty="0"/>
              <a:t>Cleans up your IIS logs before they clean you up at the least convenient time possible</a:t>
            </a:r>
          </a:p>
          <a:p>
            <a:pPr marL="285750" indent="-285750">
              <a:buFontTx/>
              <a:buChar char="-"/>
            </a:pPr>
            <a:endParaRPr lang="en-US" dirty="0"/>
          </a:p>
          <a:p>
            <a:pPr marL="285750" indent="-285750">
              <a:buFontTx/>
              <a:buChar char="-"/>
            </a:pPr>
            <a:r>
              <a:rPr lang="en-US" dirty="0"/>
              <a:t>Where are IIS logs by default? The #$%&amp;ing C drive.</a:t>
            </a:r>
          </a:p>
          <a:p>
            <a:pPr marL="285750" indent="-285750">
              <a:buFontTx/>
              <a:buChar char="-"/>
            </a:pPr>
            <a:endParaRPr lang="en-US" dirty="0"/>
          </a:p>
          <a:p>
            <a:pPr marL="285750" indent="-285750">
              <a:buFontTx/>
              <a:buChar char="-"/>
            </a:pPr>
            <a:r>
              <a:rPr lang="en-US" dirty="0"/>
              <a:t>Delete IIS logs over ___ days old</a:t>
            </a:r>
          </a:p>
          <a:p>
            <a:pPr marL="285750" indent="-285750">
              <a:buFontTx/>
              <a:buChar char="-"/>
            </a:pPr>
            <a:endParaRPr lang="en-US" dirty="0"/>
          </a:p>
          <a:p>
            <a:pPr marL="285750" indent="-285750">
              <a:buFontTx/>
              <a:buChar char="-"/>
            </a:pPr>
            <a:r>
              <a:rPr lang="en-US" dirty="0"/>
              <a:t>Configuration Item / Configuration Baseline method or Scheduled Task method</a:t>
            </a:r>
          </a:p>
          <a:p>
            <a:pPr marL="742950" lvl="1" indent="-285750">
              <a:buFontTx/>
              <a:buChar char="-"/>
            </a:pPr>
            <a:r>
              <a:rPr lang="en-US" dirty="0"/>
              <a:t>Use CI method… make a collection for all IIS servers (or just Config Manager servers) and target a CI at them</a:t>
            </a:r>
          </a:p>
          <a:p>
            <a:pPr marL="285750" indent="-285750">
              <a:buFontTx/>
              <a:buChar char="-"/>
            </a:pPr>
            <a:endParaRPr lang="en-US" dirty="0"/>
          </a:p>
          <a:p>
            <a:pPr marL="285750" indent="-285750">
              <a:buFontTx/>
              <a:buChar char="-"/>
            </a:pPr>
            <a:r>
              <a:rPr lang="en-US" dirty="0"/>
              <a:t>Set it and forget it… unless you want to add on a Teams alert for when it runs</a:t>
            </a:r>
          </a:p>
          <a:p>
            <a:pPr marL="285750" indent="-285750">
              <a:buFontTx/>
              <a:buChar char="-"/>
            </a:pPr>
            <a:endParaRPr lang="en-US" dirty="0"/>
          </a:p>
          <a:p>
            <a:pPr marL="285750" indent="-285750">
              <a:buFontTx/>
              <a:buChar char="-"/>
            </a:pPr>
            <a:r>
              <a:rPr lang="en-US" dirty="0"/>
              <a:t>NWSCUG recording coming soon on other </a:t>
            </a:r>
            <a:r>
              <a:rPr lang="en-US" dirty="0" err="1"/>
              <a:t>ConfigManager</a:t>
            </a:r>
            <a:r>
              <a:rPr lang="en-US" dirty="0"/>
              <a:t> maintenance tips from Johan</a:t>
            </a:r>
          </a:p>
        </p:txBody>
      </p:sp>
      <p:pic>
        <p:nvPicPr>
          <p:cNvPr id="9218" name="Picture 2">
            <a:extLst>
              <a:ext uri="{FF2B5EF4-FFF2-40B4-BE49-F238E27FC236}">
                <a16:creationId xmlns:a16="http://schemas.microsoft.com/office/drawing/2014/main" id="{7CDC216D-E7EA-7BE4-CC55-D33299F04E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7372" y="2169270"/>
            <a:ext cx="4189970" cy="426730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 qr code with black dots&#10;&#10;Description automatically generated with low confidence">
            <a:extLst>
              <a:ext uri="{FF2B5EF4-FFF2-40B4-BE49-F238E27FC236}">
                <a16:creationId xmlns:a16="http://schemas.microsoft.com/office/drawing/2014/main" id="{0AB128AC-8B32-EAB4-D935-B3F5956F35B5}"/>
              </a:ext>
            </a:extLst>
          </p:cNvPr>
          <p:cNvPicPr>
            <a:picLocks noChangeAspect="1"/>
          </p:cNvPicPr>
          <p:nvPr/>
        </p:nvPicPr>
        <p:blipFill>
          <a:blip r:embed="rId4"/>
          <a:stretch>
            <a:fillRect/>
          </a:stretch>
        </p:blipFill>
        <p:spPr>
          <a:xfrm>
            <a:off x="10578715" y="644371"/>
            <a:ext cx="1129369" cy="1129369"/>
          </a:xfrm>
          <a:prstGeom prst="rect">
            <a:avLst/>
          </a:prstGeom>
        </p:spPr>
      </p:pic>
    </p:spTree>
    <p:extLst>
      <p:ext uri="{BB962C8B-B14F-4D97-AF65-F5344CB8AC3E}">
        <p14:creationId xmlns:p14="http://schemas.microsoft.com/office/powerpoint/2010/main" val="35641249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EC8AE2-ED25-92A1-36FA-15D131C0268A}"/>
              </a:ext>
            </a:extLst>
          </p:cNvPr>
          <p:cNvSpPr>
            <a:spLocks noGrp="1"/>
          </p:cNvSpPr>
          <p:nvPr>
            <p:ph type="title"/>
          </p:nvPr>
        </p:nvSpPr>
        <p:spPr>
          <a:xfrm>
            <a:off x="581192" y="702156"/>
            <a:ext cx="9739855" cy="1013800"/>
          </a:xfrm>
        </p:spPr>
        <p:txBody>
          <a:bodyPr>
            <a:normAutofit fontScale="90000"/>
          </a:bodyPr>
          <a:lstStyle/>
          <a:p>
            <a:r>
              <a:rPr lang="en-US" sz="2500" dirty="0"/>
              <a:t>Temp Local Admin by Rudy Bankson</a:t>
            </a:r>
            <a:br>
              <a:rPr lang="en-US" sz="2500" dirty="0"/>
            </a:br>
            <a:r>
              <a:rPr lang="en-US" sz="1800" dirty="0"/>
              <a:t>(Twitter @Physx51) </a:t>
            </a:r>
            <a:br>
              <a:rPr lang="en-US" sz="1800" dirty="0"/>
            </a:br>
            <a:r>
              <a:rPr lang="en-US" sz="1800" dirty="0"/>
              <a:t>(</a:t>
            </a:r>
            <a:r>
              <a:rPr lang="en-US" sz="1800" dirty="0">
                <a:hlinkClick r:id="rId2"/>
              </a:rPr>
              <a:t>https://www.get-itguy.com/2021/12/temp-local-admin-through-mecm-run-script.html</a:t>
            </a:r>
            <a:r>
              <a:rPr lang="en-US" sz="1800" dirty="0"/>
              <a:t>)</a:t>
            </a:r>
            <a:endParaRPr lang="en-US" sz="2500" dirty="0"/>
          </a:p>
        </p:txBody>
      </p:sp>
      <p:sp>
        <p:nvSpPr>
          <p:cNvPr id="4" name="TextBox 3">
            <a:extLst>
              <a:ext uri="{FF2B5EF4-FFF2-40B4-BE49-F238E27FC236}">
                <a16:creationId xmlns:a16="http://schemas.microsoft.com/office/drawing/2014/main" id="{43484DFF-1728-A16C-7AB7-70AD39FB8526}"/>
              </a:ext>
            </a:extLst>
          </p:cNvPr>
          <p:cNvSpPr txBox="1"/>
          <p:nvPr/>
        </p:nvSpPr>
        <p:spPr>
          <a:xfrm>
            <a:off x="6682901" y="1901056"/>
            <a:ext cx="5081727" cy="4801314"/>
          </a:xfrm>
          <a:prstGeom prst="rect">
            <a:avLst/>
          </a:prstGeom>
          <a:noFill/>
        </p:spPr>
        <p:txBody>
          <a:bodyPr wrap="square" rtlCol="0">
            <a:spAutoFit/>
          </a:bodyPr>
          <a:lstStyle/>
          <a:p>
            <a:pPr marL="285750" indent="-285750">
              <a:buFontTx/>
              <a:buChar char="-"/>
            </a:pPr>
            <a:r>
              <a:rPr lang="en-US" dirty="0"/>
              <a:t>Temporary Local Admin script for SCCM Scripts</a:t>
            </a:r>
          </a:p>
          <a:p>
            <a:pPr marL="285750" indent="-285750">
              <a:buFontTx/>
              <a:buChar char="-"/>
            </a:pPr>
            <a:endParaRPr lang="en-US" dirty="0"/>
          </a:p>
          <a:p>
            <a:pPr marL="285750" indent="-285750">
              <a:buFontTx/>
              <a:buChar char="-"/>
            </a:pPr>
            <a:r>
              <a:rPr lang="en-US" dirty="0"/>
              <a:t>Sets a user as a local admin for a variable amount of time between 1 and 240 minutes</a:t>
            </a:r>
          </a:p>
          <a:p>
            <a:pPr marL="285750" indent="-285750">
              <a:buFontTx/>
              <a:buChar char="-"/>
            </a:pPr>
            <a:endParaRPr lang="en-US" dirty="0"/>
          </a:p>
          <a:p>
            <a:pPr marL="285750" indent="-285750">
              <a:buFontTx/>
              <a:buChar char="-"/>
            </a:pPr>
            <a:r>
              <a:rPr lang="en-US" dirty="0"/>
              <a:t>Scheduled Task created to remove local admin rights at variable time and self destruct Scheduled Task once it is done</a:t>
            </a:r>
          </a:p>
          <a:p>
            <a:pPr marL="285750" indent="-285750">
              <a:buFontTx/>
              <a:buChar char="-"/>
            </a:pPr>
            <a:endParaRPr lang="en-US" dirty="0"/>
          </a:p>
          <a:p>
            <a:pPr marL="285750" indent="-285750">
              <a:buFontTx/>
              <a:buChar char="-"/>
            </a:pPr>
            <a:r>
              <a:rPr lang="en-US" dirty="0"/>
              <a:t>Event Viewer &gt; Windows Logs &gt; Application logs the action as Event ID 42</a:t>
            </a:r>
          </a:p>
          <a:p>
            <a:pPr marL="285750" indent="-285750">
              <a:buFontTx/>
              <a:buChar char="-"/>
            </a:pPr>
            <a:endParaRPr lang="en-US" dirty="0"/>
          </a:p>
          <a:p>
            <a:pPr marL="285750" indent="-285750">
              <a:buFontTx/>
              <a:buChar char="-"/>
            </a:pPr>
            <a:r>
              <a:rPr lang="en-US" dirty="0"/>
              <a:t>Teams Notification to Teams Channel using Incoming Webhook</a:t>
            </a:r>
          </a:p>
          <a:p>
            <a:pPr marL="285750" indent="-285750">
              <a:buFontTx/>
              <a:buChar char="-"/>
            </a:pPr>
            <a:endParaRPr lang="en-US" dirty="0"/>
          </a:p>
          <a:p>
            <a:pPr marL="285750" indent="-285750">
              <a:buFontTx/>
              <a:buChar char="-"/>
            </a:pPr>
            <a:r>
              <a:rPr lang="en-US" dirty="0"/>
              <a:t>DANGER:  Admins can delete or modify Scheduled Tasks!!!</a:t>
            </a:r>
          </a:p>
        </p:txBody>
      </p:sp>
      <p:pic>
        <p:nvPicPr>
          <p:cNvPr id="9222" name="Picture 6">
            <a:extLst>
              <a:ext uri="{FF2B5EF4-FFF2-40B4-BE49-F238E27FC236}">
                <a16:creationId xmlns:a16="http://schemas.microsoft.com/office/drawing/2014/main" id="{D67571BF-3F20-198D-532F-46CABD115B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932" y="2397171"/>
            <a:ext cx="3362141" cy="3663165"/>
          </a:xfrm>
          <a:prstGeom prst="rect">
            <a:avLst/>
          </a:prstGeom>
          <a:noFill/>
          <a:extLst>
            <a:ext uri="{909E8E84-426E-40DD-AFC4-6F175D3DCCD1}">
              <a14:hiddenFill xmlns:a14="http://schemas.microsoft.com/office/drawing/2010/main">
                <a:solidFill>
                  <a:srgbClr val="FFFFFF"/>
                </a:solidFill>
              </a14:hiddenFill>
            </a:ext>
          </a:extLst>
        </p:spPr>
      </p:pic>
      <p:pic>
        <p:nvPicPr>
          <p:cNvPr id="9224" name="Picture 8">
            <a:extLst>
              <a:ext uri="{FF2B5EF4-FFF2-40B4-BE49-F238E27FC236}">
                <a16:creationId xmlns:a16="http://schemas.microsoft.com/office/drawing/2014/main" id="{76F9BE21-BCF4-28B1-A5B4-174DAA13123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86500" y="5459312"/>
            <a:ext cx="4163438" cy="1249031"/>
          </a:xfrm>
          <a:prstGeom prst="rect">
            <a:avLst/>
          </a:prstGeom>
          <a:noFill/>
          <a:extLst>
            <a:ext uri="{909E8E84-426E-40DD-AFC4-6F175D3DCCD1}">
              <a14:hiddenFill xmlns:a14="http://schemas.microsoft.com/office/drawing/2010/main">
                <a:solidFill>
                  <a:srgbClr val="FFFFFF"/>
                </a:solidFill>
              </a14:hiddenFill>
            </a:ext>
          </a:extLst>
        </p:spPr>
      </p:pic>
      <p:pic>
        <p:nvPicPr>
          <p:cNvPr id="9226" name="Picture 10">
            <a:extLst>
              <a:ext uri="{FF2B5EF4-FFF2-40B4-BE49-F238E27FC236}">
                <a16:creationId xmlns:a16="http://schemas.microsoft.com/office/drawing/2014/main" id="{37F35C00-3071-6D4D-A15C-1F6F6F30A16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56207" y="1866861"/>
            <a:ext cx="3964123" cy="246904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A qr code with black dots&#10;&#10;Description automatically generated with low confidence">
            <a:extLst>
              <a:ext uri="{FF2B5EF4-FFF2-40B4-BE49-F238E27FC236}">
                <a16:creationId xmlns:a16="http://schemas.microsoft.com/office/drawing/2014/main" id="{23A2DC17-09EA-A2CE-485A-DB5599BEF70A}"/>
              </a:ext>
            </a:extLst>
          </p:cNvPr>
          <p:cNvPicPr>
            <a:picLocks noChangeAspect="1"/>
          </p:cNvPicPr>
          <p:nvPr/>
        </p:nvPicPr>
        <p:blipFill>
          <a:blip r:embed="rId6"/>
          <a:stretch>
            <a:fillRect/>
          </a:stretch>
        </p:blipFill>
        <p:spPr>
          <a:xfrm>
            <a:off x="10582337" y="645384"/>
            <a:ext cx="1125050" cy="1125050"/>
          </a:xfrm>
          <a:prstGeom prst="rect">
            <a:avLst/>
          </a:prstGeom>
        </p:spPr>
      </p:pic>
    </p:spTree>
    <p:extLst>
      <p:ext uri="{BB962C8B-B14F-4D97-AF65-F5344CB8AC3E}">
        <p14:creationId xmlns:p14="http://schemas.microsoft.com/office/powerpoint/2010/main" val="13080972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EC8AE2-ED25-92A1-36FA-15D131C0268A}"/>
              </a:ext>
            </a:extLst>
          </p:cNvPr>
          <p:cNvSpPr>
            <a:spLocks noGrp="1"/>
          </p:cNvSpPr>
          <p:nvPr>
            <p:ph type="title"/>
          </p:nvPr>
        </p:nvSpPr>
        <p:spPr>
          <a:xfrm>
            <a:off x="581192" y="702156"/>
            <a:ext cx="10138689" cy="1013800"/>
          </a:xfrm>
        </p:spPr>
        <p:txBody>
          <a:bodyPr>
            <a:normAutofit fontScale="90000"/>
          </a:bodyPr>
          <a:lstStyle/>
          <a:p>
            <a:r>
              <a:rPr lang="en-US" sz="2500" dirty="0"/>
              <a:t>Test-</a:t>
            </a:r>
            <a:r>
              <a:rPr lang="en-US" sz="2500" dirty="0" err="1"/>
              <a:t>NetCOnnection</a:t>
            </a:r>
            <a:r>
              <a:rPr lang="en-US" sz="2500" dirty="0"/>
              <a:t> script by Rudy Bankson</a:t>
            </a:r>
            <a:br>
              <a:rPr lang="en-US" sz="2500" dirty="0"/>
            </a:br>
            <a:r>
              <a:rPr lang="en-US" sz="1800" dirty="0"/>
              <a:t>(Twitter @Physx51)  (</a:t>
            </a:r>
            <a:r>
              <a:rPr lang="en-US" sz="1800" dirty="0">
                <a:hlinkClick r:id="rId2"/>
              </a:rPr>
              <a:t>https://github.com/rudybankson/ConfigManager-Test-NetConnection</a:t>
            </a:r>
            <a:r>
              <a:rPr lang="en-US" sz="1800" dirty="0"/>
              <a:t> ) </a:t>
            </a:r>
            <a:endParaRPr lang="en-US" sz="2500" dirty="0"/>
          </a:p>
        </p:txBody>
      </p:sp>
      <p:sp>
        <p:nvSpPr>
          <p:cNvPr id="4" name="TextBox 3">
            <a:extLst>
              <a:ext uri="{FF2B5EF4-FFF2-40B4-BE49-F238E27FC236}">
                <a16:creationId xmlns:a16="http://schemas.microsoft.com/office/drawing/2014/main" id="{43484DFF-1728-A16C-7AB7-70AD39FB8526}"/>
              </a:ext>
            </a:extLst>
          </p:cNvPr>
          <p:cNvSpPr txBox="1"/>
          <p:nvPr/>
        </p:nvSpPr>
        <p:spPr>
          <a:xfrm>
            <a:off x="6682901" y="2183159"/>
            <a:ext cx="5081727" cy="4247317"/>
          </a:xfrm>
          <a:prstGeom prst="rect">
            <a:avLst/>
          </a:prstGeom>
          <a:noFill/>
        </p:spPr>
        <p:txBody>
          <a:bodyPr wrap="square" rtlCol="0">
            <a:spAutoFit/>
          </a:bodyPr>
          <a:lstStyle/>
          <a:p>
            <a:pPr marL="285750" indent="-285750">
              <a:buFontTx/>
              <a:buChar char="-"/>
            </a:pPr>
            <a:r>
              <a:rPr lang="en-US" dirty="0"/>
              <a:t>Tests connections to an IP and port</a:t>
            </a:r>
          </a:p>
          <a:p>
            <a:pPr marL="285750" indent="-285750">
              <a:buFontTx/>
              <a:buChar char="-"/>
            </a:pPr>
            <a:endParaRPr lang="en-US" dirty="0"/>
          </a:p>
          <a:p>
            <a:pPr marL="285750" indent="-285750">
              <a:buFontTx/>
              <a:buChar char="-"/>
            </a:pPr>
            <a:r>
              <a:rPr lang="en-US" dirty="0"/>
              <a:t>Modern day </a:t>
            </a:r>
            <a:r>
              <a:rPr lang="en-US" i="1" dirty="0"/>
              <a:t>Telnet </a:t>
            </a:r>
            <a:r>
              <a:rPr lang="en-US" dirty="0"/>
              <a:t>for “pinging a port”</a:t>
            </a:r>
          </a:p>
          <a:p>
            <a:pPr marL="285750" indent="-285750">
              <a:buFontTx/>
              <a:buChar char="-"/>
            </a:pPr>
            <a:endParaRPr lang="en-US" dirty="0"/>
          </a:p>
          <a:p>
            <a:pPr marL="285750" indent="-285750">
              <a:buFontTx/>
              <a:buChar char="-"/>
            </a:pPr>
            <a:r>
              <a:rPr lang="en-US" dirty="0"/>
              <a:t>Runs through the Scripts feature of SCCM</a:t>
            </a:r>
          </a:p>
          <a:p>
            <a:pPr marL="285750" indent="-285750">
              <a:buFontTx/>
              <a:buChar char="-"/>
            </a:pPr>
            <a:endParaRPr lang="en-US" dirty="0"/>
          </a:p>
          <a:p>
            <a:pPr marL="285750" indent="-285750">
              <a:buFontTx/>
              <a:buChar char="-"/>
            </a:pPr>
            <a:r>
              <a:rPr lang="en-US" dirty="0"/>
              <a:t>Realtime results written back to Scripts monitoring</a:t>
            </a:r>
          </a:p>
          <a:p>
            <a:pPr marL="285750" indent="-285750">
              <a:buFontTx/>
              <a:buChar char="-"/>
            </a:pPr>
            <a:endParaRPr lang="en-US" dirty="0"/>
          </a:p>
          <a:p>
            <a:pPr marL="285750" indent="-285750">
              <a:buFontTx/>
              <a:buChar char="-"/>
            </a:pPr>
            <a:r>
              <a:rPr lang="en-US" dirty="0"/>
              <a:t>Just like all other BGB client notification channel actions, this runs on 42 computers at once until it is done on all of them</a:t>
            </a:r>
          </a:p>
          <a:p>
            <a:pPr marL="285750" indent="-285750">
              <a:buFontTx/>
              <a:buChar char="-"/>
            </a:pPr>
            <a:endParaRPr lang="en-US" dirty="0"/>
          </a:p>
          <a:p>
            <a:pPr marL="285750" indent="-285750">
              <a:buFontTx/>
              <a:buChar char="-"/>
            </a:pPr>
            <a:r>
              <a:rPr lang="en-US" dirty="0"/>
              <a:t>400 computers recently took me less than 30 seconds to get all results back</a:t>
            </a:r>
          </a:p>
        </p:txBody>
      </p:sp>
      <p:pic>
        <p:nvPicPr>
          <p:cNvPr id="5" name="Picture 4">
            <a:extLst>
              <a:ext uri="{FF2B5EF4-FFF2-40B4-BE49-F238E27FC236}">
                <a16:creationId xmlns:a16="http://schemas.microsoft.com/office/drawing/2014/main" id="{614109AF-4BBA-4511-EA83-A12C0F2B7E58}"/>
              </a:ext>
            </a:extLst>
          </p:cNvPr>
          <p:cNvPicPr>
            <a:picLocks noChangeAspect="1"/>
          </p:cNvPicPr>
          <p:nvPr/>
        </p:nvPicPr>
        <p:blipFill>
          <a:blip r:embed="rId3"/>
          <a:stretch>
            <a:fillRect/>
          </a:stretch>
        </p:blipFill>
        <p:spPr>
          <a:xfrm>
            <a:off x="427372" y="2055945"/>
            <a:ext cx="5705475" cy="3086100"/>
          </a:xfrm>
          <a:prstGeom prst="rect">
            <a:avLst/>
          </a:prstGeom>
        </p:spPr>
      </p:pic>
      <p:pic>
        <p:nvPicPr>
          <p:cNvPr id="7" name="Picture 6">
            <a:extLst>
              <a:ext uri="{FF2B5EF4-FFF2-40B4-BE49-F238E27FC236}">
                <a16:creationId xmlns:a16="http://schemas.microsoft.com/office/drawing/2014/main" id="{E3E2E00F-8DAE-E8CC-DC6D-3D65BB998E32}"/>
              </a:ext>
            </a:extLst>
          </p:cNvPr>
          <p:cNvPicPr>
            <a:picLocks noChangeAspect="1"/>
          </p:cNvPicPr>
          <p:nvPr/>
        </p:nvPicPr>
        <p:blipFill>
          <a:blip r:embed="rId4"/>
          <a:stretch>
            <a:fillRect/>
          </a:stretch>
        </p:blipFill>
        <p:spPr>
          <a:xfrm>
            <a:off x="1448776" y="5342917"/>
            <a:ext cx="3872824" cy="1244836"/>
          </a:xfrm>
          <a:prstGeom prst="rect">
            <a:avLst/>
          </a:prstGeom>
        </p:spPr>
      </p:pic>
      <p:pic>
        <p:nvPicPr>
          <p:cNvPr id="10" name="Picture 9" descr="A qr code with dots&#10;&#10;Description automatically generated with low confidence">
            <a:extLst>
              <a:ext uri="{FF2B5EF4-FFF2-40B4-BE49-F238E27FC236}">
                <a16:creationId xmlns:a16="http://schemas.microsoft.com/office/drawing/2014/main" id="{EB12062E-CCAF-2108-C6F3-79590C9FE1A3}"/>
              </a:ext>
            </a:extLst>
          </p:cNvPr>
          <p:cNvPicPr>
            <a:picLocks noChangeAspect="1"/>
          </p:cNvPicPr>
          <p:nvPr/>
        </p:nvPicPr>
        <p:blipFill>
          <a:blip r:embed="rId5"/>
          <a:stretch>
            <a:fillRect/>
          </a:stretch>
        </p:blipFill>
        <p:spPr>
          <a:xfrm>
            <a:off x="10636421" y="659544"/>
            <a:ext cx="1099023" cy="1099023"/>
          </a:xfrm>
          <a:prstGeom prst="rect">
            <a:avLst/>
          </a:prstGeom>
        </p:spPr>
      </p:pic>
    </p:spTree>
    <p:extLst>
      <p:ext uri="{BB962C8B-B14F-4D97-AF65-F5344CB8AC3E}">
        <p14:creationId xmlns:p14="http://schemas.microsoft.com/office/powerpoint/2010/main" val="32871858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EC8AE2-ED25-92A1-36FA-15D131C0268A}"/>
              </a:ext>
            </a:extLst>
          </p:cNvPr>
          <p:cNvSpPr>
            <a:spLocks noGrp="1"/>
          </p:cNvSpPr>
          <p:nvPr>
            <p:ph type="title"/>
          </p:nvPr>
        </p:nvSpPr>
        <p:spPr/>
        <p:txBody>
          <a:bodyPr>
            <a:normAutofit/>
          </a:bodyPr>
          <a:lstStyle/>
          <a:p>
            <a:r>
              <a:rPr lang="en-US" dirty="0" err="1"/>
              <a:t>ConfigMgr</a:t>
            </a:r>
            <a:r>
              <a:rPr lang="en-US" dirty="0"/>
              <a:t> Prerequisites Tool by </a:t>
            </a:r>
            <a:r>
              <a:rPr lang="en-US" dirty="0" err="1"/>
              <a:t>Nickolaj</a:t>
            </a:r>
            <a:r>
              <a:rPr lang="en-US" dirty="0"/>
              <a:t> Andersen</a:t>
            </a:r>
            <a:br>
              <a:rPr lang="en-US" dirty="0"/>
            </a:br>
            <a:r>
              <a:rPr lang="en-US" sz="1800" dirty="0"/>
              <a:t>(Twitter @NickolajA)  (</a:t>
            </a:r>
            <a:r>
              <a:rPr lang="en-US" sz="1800" dirty="0">
                <a:hlinkClick r:id="rId2"/>
              </a:rPr>
              <a:t>https://msendpointmgr.com/configmgr-prerequisites-tool/</a:t>
            </a:r>
            <a:r>
              <a:rPr lang="en-US" sz="1800" dirty="0"/>
              <a:t>)</a:t>
            </a:r>
            <a:endParaRPr lang="en-US" dirty="0"/>
          </a:p>
        </p:txBody>
      </p:sp>
      <p:sp>
        <p:nvSpPr>
          <p:cNvPr id="4" name="TextBox 3">
            <a:extLst>
              <a:ext uri="{FF2B5EF4-FFF2-40B4-BE49-F238E27FC236}">
                <a16:creationId xmlns:a16="http://schemas.microsoft.com/office/drawing/2014/main" id="{43484DFF-1728-A16C-7AB7-70AD39FB8526}"/>
              </a:ext>
            </a:extLst>
          </p:cNvPr>
          <p:cNvSpPr txBox="1"/>
          <p:nvPr/>
        </p:nvSpPr>
        <p:spPr>
          <a:xfrm>
            <a:off x="5486398" y="2122783"/>
            <a:ext cx="6433503" cy="4539704"/>
          </a:xfrm>
          <a:prstGeom prst="rect">
            <a:avLst/>
          </a:prstGeom>
          <a:noFill/>
        </p:spPr>
        <p:txBody>
          <a:bodyPr wrap="square" rtlCol="0">
            <a:spAutoFit/>
          </a:bodyPr>
          <a:lstStyle/>
          <a:p>
            <a:pPr marL="285750" indent="-285750">
              <a:buFontTx/>
              <a:buChar char="-"/>
            </a:pPr>
            <a:r>
              <a:rPr lang="en-US" sz="1700" dirty="0"/>
              <a:t>Configures Pre-</a:t>
            </a:r>
            <a:r>
              <a:rPr lang="en-US" sz="1700" dirty="0" err="1"/>
              <a:t>Reqs</a:t>
            </a:r>
            <a:r>
              <a:rPr lang="en-US" sz="1700" dirty="0"/>
              <a:t> for SCCM servers</a:t>
            </a:r>
            <a:br>
              <a:rPr lang="en-US" sz="1700" dirty="0"/>
            </a:br>
            <a:endParaRPr lang="en-US" sz="1700" dirty="0"/>
          </a:p>
          <a:p>
            <a:pPr marL="285750" indent="-285750">
              <a:buFontTx/>
              <a:buChar char="-"/>
            </a:pPr>
            <a:r>
              <a:rPr lang="en-US" sz="1700" i="1" dirty="0"/>
              <a:t>Configuration Manager configuration:</a:t>
            </a:r>
          </a:p>
          <a:p>
            <a:pPr marL="742950" lvl="1" indent="-285750">
              <a:buFontTx/>
              <a:buChar char="-"/>
            </a:pPr>
            <a:r>
              <a:rPr lang="en-US" sz="1700" i="1" dirty="0"/>
              <a:t>Download prerequisite files for Configuration Manager setup</a:t>
            </a:r>
          </a:p>
          <a:p>
            <a:pPr marL="742950" lvl="1" indent="-285750">
              <a:buFontTx/>
              <a:buChar char="-"/>
            </a:pPr>
            <a:r>
              <a:rPr lang="en-US" sz="1700" i="1" dirty="0"/>
              <a:t>Download and install Windows Assessment and Deployment Kit (ADK)</a:t>
            </a:r>
          </a:p>
          <a:p>
            <a:pPr marL="742950" lvl="1" indent="-285750">
              <a:buFontTx/>
              <a:buChar char="-"/>
            </a:pPr>
            <a:r>
              <a:rPr lang="en-US" sz="1700" i="1" dirty="0"/>
              <a:t>Create NO_SMS_ON_DRIVE.SMS files to prevent unwanted volumes to be used by Configuration Manager</a:t>
            </a:r>
          </a:p>
          <a:p>
            <a:pPr marL="285750" indent="-285750">
              <a:buFontTx/>
              <a:buChar char="-"/>
            </a:pPr>
            <a:r>
              <a:rPr lang="en-US" sz="1700" i="1" dirty="0"/>
              <a:t>Active Directory configuration:</a:t>
            </a:r>
          </a:p>
          <a:p>
            <a:pPr marL="742950" lvl="1" indent="-285750">
              <a:buFontTx/>
              <a:buChar char="-"/>
            </a:pPr>
            <a:r>
              <a:rPr lang="en-US" sz="1700" i="1" dirty="0"/>
              <a:t>Extend Active Directory schema</a:t>
            </a:r>
          </a:p>
          <a:p>
            <a:pPr marL="742950" lvl="1" indent="-285750">
              <a:buFontTx/>
              <a:buChar char="-"/>
            </a:pPr>
            <a:r>
              <a:rPr lang="en-US" sz="1700" i="1" dirty="0"/>
              <a:t>Create System Management container in Active Directory</a:t>
            </a:r>
          </a:p>
          <a:p>
            <a:pPr marL="742950" lvl="1" indent="-285750">
              <a:buFontTx/>
              <a:buChar char="-"/>
            </a:pPr>
            <a:r>
              <a:rPr lang="en-US" sz="1700" i="1" dirty="0"/>
              <a:t>Configure permissions on System Management container</a:t>
            </a:r>
          </a:p>
          <a:p>
            <a:pPr marL="285750" indent="-285750">
              <a:buFontTx/>
              <a:buChar char="-"/>
            </a:pPr>
            <a:r>
              <a:rPr lang="en-US" sz="1700" i="1" dirty="0"/>
              <a:t>SQL Server configuration:</a:t>
            </a:r>
          </a:p>
          <a:p>
            <a:pPr marL="742950" lvl="1" indent="-285750">
              <a:buFontTx/>
              <a:buChar char="-"/>
            </a:pPr>
            <a:r>
              <a:rPr lang="en-US" sz="1700" i="1" dirty="0"/>
              <a:t>Configure SQL Server memory usage settings</a:t>
            </a:r>
          </a:p>
          <a:p>
            <a:pPr marL="742950" lvl="1" indent="-285750">
              <a:buFontTx/>
              <a:buChar char="-"/>
            </a:pPr>
            <a:r>
              <a:rPr lang="en-US" sz="1700" i="1" dirty="0"/>
              <a:t>Validate SQL Server collation</a:t>
            </a:r>
          </a:p>
          <a:p>
            <a:pPr marL="742950" lvl="1" indent="-285750">
              <a:buFontTx/>
              <a:buChar char="-"/>
            </a:pPr>
            <a:r>
              <a:rPr lang="en-US" sz="1700" i="1" dirty="0"/>
              <a:t>Pre-create the Configuration Manager database</a:t>
            </a:r>
          </a:p>
          <a:p>
            <a:pPr marL="742950" lvl="1" indent="-285750">
              <a:buFontTx/>
              <a:buChar char="-"/>
            </a:pPr>
            <a:r>
              <a:rPr lang="en-US" sz="1700" i="1" dirty="0"/>
              <a:t>Configure SSRS database file size settings</a:t>
            </a:r>
          </a:p>
        </p:txBody>
      </p:sp>
      <p:pic>
        <p:nvPicPr>
          <p:cNvPr id="3" name="Picture 2">
            <a:extLst>
              <a:ext uri="{FF2B5EF4-FFF2-40B4-BE49-F238E27FC236}">
                <a16:creationId xmlns:a16="http://schemas.microsoft.com/office/drawing/2014/main" id="{9F973D08-2C68-4F69-3BC6-8B9FCCB318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7372" y="2665563"/>
            <a:ext cx="4941209" cy="308825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 qr code with dots&#10;&#10;Description automatically generated with low confidence">
            <a:extLst>
              <a:ext uri="{FF2B5EF4-FFF2-40B4-BE49-F238E27FC236}">
                <a16:creationId xmlns:a16="http://schemas.microsoft.com/office/drawing/2014/main" id="{8C1F1347-5A65-A438-6B7F-E603FE79A42E}"/>
              </a:ext>
            </a:extLst>
          </p:cNvPr>
          <p:cNvPicPr>
            <a:picLocks noChangeAspect="1"/>
          </p:cNvPicPr>
          <p:nvPr/>
        </p:nvPicPr>
        <p:blipFill>
          <a:blip r:embed="rId4"/>
          <a:stretch>
            <a:fillRect/>
          </a:stretch>
        </p:blipFill>
        <p:spPr>
          <a:xfrm>
            <a:off x="10722634" y="615882"/>
            <a:ext cx="1214520" cy="1214520"/>
          </a:xfrm>
          <a:prstGeom prst="rect">
            <a:avLst/>
          </a:prstGeom>
        </p:spPr>
      </p:pic>
    </p:spTree>
    <p:extLst>
      <p:ext uri="{BB962C8B-B14F-4D97-AF65-F5344CB8AC3E}">
        <p14:creationId xmlns:p14="http://schemas.microsoft.com/office/powerpoint/2010/main" val="29954623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EC8AE2-ED25-92A1-36FA-15D131C0268A}"/>
              </a:ext>
            </a:extLst>
          </p:cNvPr>
          <p:cNvSpPr>
            <a:spLocks noGrp="1"/>
          </p:cNvSpPr>
          <p:nvPr>
            <p:ph type="title"/>
          </p:nvPr>
        </p:nvSpPr>
        <p:spPr/>
        <p:txBody>
          <a:bodyPr>
            <a:normAutofit/>
          </a:bodyPr>
          <a:lstStyle/>
          <a:p>
            <a:r>
              <a:rPr lang="en-US" dirty="0"/>
              <a:t>Driver Automation Tool by Maurice Daly</a:t>
            </a:r>
            <a:br>
              <a:rPr lang="en-US" dirty="0"/>
            </a:br>
            <a:r>
              <a:rPr lang="en-US" sz="1800" dirty="0"/>
              <a:t>(Twitter @modaly_it)  (</a:t>
            </a:r>
            <a:r>
              <a:rPr lang="en-US" sz="1800" dirty="0">
                <a:hlinkClick r:id="rId2"/>
              </a:rPr>
              <a:t>https://msendpointmgr.com/driver-automation-tool/</a:t>
            </a:r>
            <a:r>
              <a:rPr lang="en-US" sz="1800" dirty="0"/>
              <a:t>)</a:t>
            </a:r>
            <a:endParaRPr lang="en-US" dirty="0"/>
          </a:p>
        </p:txBody>
      </p:sp>
      <p:sp>
        <p:nvSpPr>
          <p:cNvPr id="4" name="TextBox 3">
            <a:extLst>
              <a:ext uri="{FF2B5EF4-FFF2-40B4-BE49-F238E27FC236}">
                <a16:creationId xmlns:a16="http://schemas.microsoft.com/office/drawing/2014/main" id="{43484DFF-1728-A16C-7AB7-70AD39FB8526}"/>
              </a:ext>
            </a:extLst>
          </p:cNvPr>
          <p:cNvSpPr txBox="1"/>
          <p:nvPr/>
        </p:nvSpPr>
        <p:spPr>
          <a:xfrm>
            <a:off x="6478438" y="1812232"/>
            <a:ext cx="5325373" cy="5062924"/>
          </a:xfrm>
          <a:prstGeom prst="rect">
            <a:avLst/>
          </a:prstGeom>
          <a:noFill/>
        </p:spPr>
        <p:txBody>
          <a:bodyPr wrap="square" rtlCol="0">
            <a:spAutoFit/>
          </a:bodyPr>
          <a:lstStyle/>
          <a:p>
            <a:pPr marL="285750" indent="-285750">
              <a:buFontTx/>
              <a:buChar char="-"/>
            </a:pPr>
            <a:r>
              <a:rPr lang="en-US" dirty="0"/>
              <a:t>PowerShell GUI to download, extract, package, and distribute drivers and BIOS </a:t>
            </a:r>
          </a:p>
          <a:p>
            <a:pPr marL="285750" indent="-285750">
              <a:buFontTx/>
              <a:buChar char="-"/>
            </a:pPr>
            <a:endParaRPr lang="en-US" dirty="0"/>
          </a:p>
          <a:p>
            <a:pPr marL="285750" indent="-285750">
              <a:buFontTx/>
              <a:buChar char="-"/>
            </a:pPr>
            <a:r>
              <a:rPr lang="en-US" dirty="0"/>
              <a:t>Support for Dell, Lenovo, HP, and Microsoft hardware</a:t>
            </a:r>
          </a:p>
          <a:p>
            <a:endParaRPr lang="en-US" dirty="0"/>
          </a:p>
          <a:p>
            <a:pPr marL="285750" indent="-285750">
              <a:buFontTx/>
              <a:buChar char="-"/>
            </a:pPr>
            <a:r>
              <a:rPr lang="en-US" dirty="0"/>
              <a:t>Supports Config Manager and MDT</a:t>
            </a:r>
          </a:p>
          <a:p>
            <a:pPr marL="285750" indent="-285750">
              <a:buFontTx/>
              <a:buChar char="-"/>
            </a:pPr>
            <a:endParaRPr lang="en-US" dirty="0"/>
          </a:p>
          <a:p>
            <a:pPr marL="285750" indent="-285750">
              <a:buFontTx/>
              <a:buChar char="-"/>
            </a:pPr>
            <a:r>
              <a:rPr lang="en-US" sz="1700" dirty="0">
                <a:hlinkClick r:id="rId3"/>
              </a:rPr>
              <a:t>https://github.com/maurice-daly/DriverAutomationTool</a:t>
            </a:r>
            <a:endParaRPr lang="en-US" sz="1700" dirty="0"/>
          </a:p>
          <a:p>
            <a:pPr marL="285750" indent="-285750">
              <a:buFontTx/>
              <a:buChar char="-"/>
            </a:pPr>
            <a:endParaRPr lang="en-US" dirty="0"/>
          </a:p>
          <a:p>
            <a:pPr marL="285750" indent="-285750">
              <a:buFontTx/>
              <a:buChar char="-"/>
            </a:pPr>
            <a:r>
              <a:rPr lang="en-US" dirty="0"/>
              <a:t>Intune Auto Update Device Drivers:</a:t>
            </a:r>
            <a:br>
              <a:rPr lang="en-US" dirty="0"/>
            </a:br>
            <a:r>
              <a:rPr lang="en-US" dirty="0">
                <a:hlinkClick r:id="rId4"/>
              </a:rPr>
              <a:t>https://msendpointmgr.com/2017/12/04/modern-management-automating-intune-enrolled-device-driver-updates/</a:t>
            </a:r>
            <a:r>
              <a:rPr lang="en-US" dirty="0"/>
              <a:t> </a:t>
            </a:r>
          </a:p>
          <a:p>
            <a:pPr marL="742950" lvl="1" indent="-285750">
              <a:buFontTx/>
              <a:buChar char="-"/>
            </a:pPr>
            <a:r>
              <a:rPr lang="en-US" dirty="0">
                <a:hlinkClick r:id="rId5"/>
              </a:rPr>
              <a:t>https://github.com/MSEndpointMgr/Intune/blob/master/Drivers/Invoke-MSIntuneDriverUpdate.ps1</a:t>
            </a:r>
            <a:r>
              <a:rPr lang="en-US" dirty="0"/>
              <a:t> </a:t>
            </a:r>
          </a:p>
          <a:p>
            <a:pPr marL="285750" indent="-285750">
              <a:buFontTx/>
              <a:buChar char="-"/>
            </a:pPr>
            <a:endParaRPr lang="en-US" dirty="0"/>
          </a:p>
        </p:txBody>
      </p:sp>
      <p:pic>
        <p:nvPicPr>
          <p:cNvPr id="2050" name="Picture 2">
            <a:extLst>
              <a:ext uri="{FF2B5EF4-FFF2-40B4-BE49-F238E27FC236}">
                <a16:creationId xmlns:a16="http://schemas.microsoft.com/office/drawing/2014/main" id="{0A696C61-86FE-9E6C-2F46-268FC136013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8189" y="2298488"/>
            <a:ext cx="6021238" cy="385735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A qr code with dots&#10;&#10;Description automatically generated with medium confidence">
            <a:extLst>
              <a:ext uri="{FF2B5EF4-FFF2-40B4-BE49-F238E27FC236}">
                <a16:creationId xmlns:a16="http://schemas.microsoft.com/office/drawing/2014/main" id="{7D0E905C-6E7A-9EFE-4AAA-6EDF81C43E0D}"/>
              </a:ext>
            </a:extLst>
          </p:cNvPr>
          <p:cNvPicPr>
            <a:picLocks noChangeAspect="1"/>
          </p:cNvPicPr>
          <p:nvPr/>
        </p:nvPicPr>
        <p:blipFill>
          <a:blip r:embed="rId7"/>
          <a:stretch>
            <a:fillRect/>
          </a:stretch>
        </p:blipFill>
        <p:spPr>
          <a:xfrm>
            <a:off x="10601864" y="654167"/>
            <a:ext cx="1105079" cy="1105079"/>
          </a:xfrm>
          <a:prstGeom prst="rect">
            <a:avLst/>
          </a:prstGeom>
        </p:spPr>
      </p:pic>
    </p:spTree>
    <p:extLst>
      <p:ext uri="{BB962C8B-B14F-4D97-AF65-F5344CB8AC3E}">
        <p14:creationId xmlns:p14="http://schemas.microsoft.com/office/powerpoint/2010/main" val="26273416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EC8AE2-ED25-92A1-36FA-15D131C0268A}"/>
              </a:ext>
            </a:extLst>
          </p:cNvPr>
          <p:cNvSpPr>
            <a:spLocks noGrp="1"/>
          </p:cNvSpPr>
          <p:nvPr>
            <p:ph type="title"/>
          </p:nvPr>
        </p:nvSpPr>
        <p:spPr/>
        <p:txBody>
          <a:bodyPr>
            <a:normAutofit fontScale="90000"/>
          </a:bodyPr>
          <a:lstStyle/>
          <a:p>
            <a:r>
              <a:rPr lang="en-US" dirty="0"/>
              <a:t>Script Viewer for Intune by Trevor Jones</a:t>
            </a:r>
            <a:br>
              <a:rPr lang="en-US" dirty="0"/>
            </a:br>
            <a:r>
              <a:rPr lang="en-US" sz="1800" dirty="0"/>
              <a:t>(Twitter @SMSagentTrevor)  </a:t>
            </a:r>
            <a:br>
              <a:rPr lang="en-US" sz="1800" dirty="0"/>
            </a:br>
            <a:r>
              <a:rPr lang="en-US" sz="1800" dirty="0"/>
              <a:t>(</a:t>
            </a:r>
            <a:r>
              <a:rPr lang="en-US" sz="1800" dirty="0">
                <a:hlinkClick r:id="rId2"/>
              </a:rPr>
              <a:t>https://smsagent.blog/2022/05/11/script-viewer-for-microsoft-endpoint-manager/</a:t>
            </a:r>
            <a:r>
              <a:rPr lang="en-US" sz="1800" dirty="0"/>
              <a:t>)</a:t>
            </a:r>
            <a:endParaRPr lang="en-US" dirty="0"/>
          </a:p>
        </p:txBody>
      </p:sp>
      <p:sp>
        <p:nvSpPr>
          <p:cNvPr id="4" name="TextBox 3">
            <a:extLst>
              <a:ext uri="{FF2B5EF4-FFF2-40B4-BE49-F238E27FC236}">
                <a16:creationId xmlns:a16="http://schemas.microsoft.com/office/drawing/2014/main" id="{43484DFF-1728-A16C-7AB7-70AD39FB8526}"/>
              </a:ext>
            </a:extLst>
          </p:cNvPr>
          <p:cNvSpPr txBox="1"/>
          <p:nvPr/>
        </p:nvSpPr>
        <p:spPr>
          <a:xfrm>
            <a:off x="6478438" y="2502345"/>
            <a:ext cx="5325373" cy="4078039"/>
          </a:xfrm>
          <a:prstGeom prst="rect">
            <a:avLst/>
          </a:prstGeom>
          <a:noFill/>
        </p:spPr>
        <p:txBody>
          <a:bodyPr wrap="square" rtlCol="0">
            <a:spAutoFit/>
          </a:bodyPr>
          <a:lstStyle/>
          <a:p>
            <a:pPr marL="285750" indent="-285750">
              <a:buFontTx/>
              <a:buChar char="-"/>
            </a:pPr>
            <a:r>
              <a:rPr lang="en-US" dirty="0"/>
              <a:t>Simple tool to view your PowerShell scripts that are locked away in the dungeons of Intune</a:t>
            </a:r>
          </a:p>
          <a:p>
            <a:pPr marL="285750" indent="-285750">
              <a:buFontTx/>
              <a:buChar char="-"/>
            </a:pPr>
            <a:endParaRPr lang="en-US" sz="1700" dirty="0"/>
          </a:p>
          <a:p>
            <a:pPr marL="285750" indent="-285750">
              <a:buFontTx/>
              <a:buChar char="-"/>
            </a:pPr>
            <a:r>
              <a:rPr lang="en-US" sz="1700" dirty="0"/>
              <a:t>There are some requirements / pre-</a:t>
            </a:r>
            <a:r>
              <a:rPr lang="en-US" sz="1700" dirty="0" err="1"/>
              <a:t>reqs</a:t>
            </a:r>
            <a:r>
              <a:rPr lang="en-US" sz="1700" dirty="0"/>
              <a:t> for this to work right… visit the URL at the top to see them all</a:t>
            </a:r>
          </a:p>
          <a:p>
            <a:pPr marL="285750" indent="-285750">
              <a:buFontTx/>
              <a:buChar char="-"/>
            </a:pPr>
            <a:endParaRPr lang="en-US" sz="1700" dirty="0"/>
          </a:p>
          <a:p>
            <a:pPr marL="285750" indent="-285750">
              <a:buFontTx/>
              <a:buChar char="-"/>
            </a:pPr>
            <a:r>
              <a:rPr lang="en-US" sz="1700" dirty="0">
                <a:hlinkClick r:id="rId3"/>
              </a:rPr>
              <a:t>https://github.com/SMSAgentSoftware/IntuneScriptsViewer/releases</a:t>
            </a:r>
            <a:r>
              <a:rPr lang="en-US" sz="1700" dirty="0"/>
              <a:t> </a:t>
            </a:r>
          </a:p>
          <a:p>
            <a:pPr marL="285750" indent="-285750">
              <a:buFontTx/>
              <a:buChar char="-"/>
            </a:pPr>
            <a:endParaRPr lang="en-US" sz="1700" dirty="0"/>
          </a:p>
          <a:p>
            <a:pPr marL="285750" indent="-285750">
              <a:buFontTx/>
              <a:buChar char="-"/>
            </a:pPr>
            <a:r>
              <a:rPr lang="en-US" sz="1700" dirty="0"/>
              <a:t>It’s simple, there really isn’t much else to say except for arguing about WHY THE #$%&amp; Microsoft hasn’t given us the ability to do this natively in Intune similar to Config Manager</a:t>
            </a:r>
          </a:p>
          <a:p>
            <a:pPr marL="285750" indent="-285750">
              <a:buFontTx/>
              <a:buChar char="-"/>
            </a:pPr>
            <a:endParaRPr lang="en-US" dirty="0"/>
          </a:p>
          <a:p>
            <a:pPr marL="285750" indent="-285750">
              <a:buFontTx/>
              <a:buChar char="-"/>
            </a:pPr>
            <a:endParaRPr lang="en-US" dirty="0"/>
          </a:p>
        </p:txBody>
      </p:sp>
      <p:pic>
        <p:nvPicPr>
          <p:cNvPr id="3" name="Picture 2">
            <a:extLst>
              <a:ext uri="{FF2B5EF4-FFF2-40B4-BE49-F238E27FC236}">
                <a16:creationId xmlns:a16="http://schemas.microsoft.com/office/drawing/2014/main" id="{5C8A3B4C-3A92-41FE-3E3A-6CC733D0FF2B}"/>
              </a:ext>
            </a:extLst>
          </p:cNvPr>
          <p:cNvPicPr>
            <a:picLocks noChangeAspect="1"/>
          </p:cNvPicPr>
          <p:nvPr/>
        </p:nvPicPr>
        <p:blipFill>
          <a:blip r:embed="rId4"/>
          <a:stretch>
            <a:fillRect/>
          </a:stretch>
        </p:blipFill>
        <p:spPr>
          <a:xfrm>
            <a:off x="483080" y="2796396"/>
            <a:ext cx="5786168" cy="2893084"/>
          </a:xfrm>
          <a:prstGeom prst="rect">
            <a:avLst/>
          </a:prstGeom>
        </p:spPr>
      </p:pic>
      <p:pic>
        <p:nvPicPr>
          <p:cNvPr id="7" name="Picture 6" descr="A qr code with black dots&#10;&#10;Description automatically generated with low confidence">
            <a:extLst>
              <a:ext uri="{FF2B5EF4-FFF2-40B4-BE49-F238E27FC236}">
                <a16:creationId xmlns:a16="http://schemas.microsoft.com/office/drawing/2014/main" id="{03211DE9-769D-2CE2-457E-D713EDFD1857}"/>
              </a:ext>
            </a:extLst>
          </p:cNvPr>
          <p:cNvPicPr>
            <a:picLocks noChangeAspect="1"/>
          </p:cNvPicPr>
          <p:nvPr/>
        </p:nvPicPr>
        <p:blipFill>
          <a:blip r:embed="rId5"/>
          <a:stretch>
            <a:fillRect/>
          </a:stretch>
        </p:blipFill>
        <p:spPr>
          <a:xfrm>
            <a:off x="10575984" y="630637"/>
            <a:ext cx="1156838" cy="1156838"/>
          </a:xfrm>
          <a:prstGeom prst="rect">
            <a:avLst/>
          </a:prstGeom>
        </p:spPr>
      </p:pic>
    </p:spTree>
    <p:extLst>
      <p:ext uri="{BB962C8B-B14F-4D97-AF65-F5344CB8AC3E}">
        <p14:creationId xmlns:p14="http://schemas.microsoft.com/office/powerpoint/2010/main" val="7563785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EC8AE2-ED25-92A1-36FA-15D131C0268A}"/>
              </a:ext>
            </a:extLst>
          </p:cNvPr>
          <p:cNvSpPr>
            <a:spLocks noGrp="1"/>
          </p:cNvSpPr>
          <p:nvPr>
            <p:ph type="title"/>
          </p:nvPr>
        </p:nvSpPr>
        <p:spPr/>
        <p:txBody>
          <a:bodyPr>
            <a:normAutofit fontScale="90000"/>
          </a:bodyPr>
          <a:lstStyle/>
          <a:p>
            <a:r>
              <a:rPr lang="en-US" dirty="0"/>
              <a:t>More Gold &amp; Treasure from Trevor Jones</a:t>
            </a:r>
            <a:br>
              <a:rPr lang="en-US" dirty="0"/>
            </a:br>
            <a:r>
              <a:rPr lang="en-US" sz="1800" dirty="0"/>
              <a:t>(Twitter @SMSagentTrevor)  </a:t>
            </a:r>
            <a:br>
              <a:rPr lang="en-US" sz="1800" dirty="0"/>
            </a:br>
            <a:r>
              <a:rPr lang="en-US" sz="1800" dirty="0"/>
              <a:t>(</a:t>
            </a:r>
            <a:r>
              <a:rPr lang="en-US" sz="1800" dirty="0">
                <a:hlinkClick r:id="rId2"/>
              </a:rPr>
              <a:t>https://github.com/SMSAgentSoftware?tab=repositories</a:t>
            </a:r>
            <a:r>
              <a:rPr lang="en-US" sz="1800" dirty="0"/>
              <a:t>)</a:t>
            </a:r>
            <a:endParaRPr lang="en-US" sz="3100" dirty="0"/>
          </a:p>
        </p:txBody>
      </p:sp>
      <p:sp>
        <p:nvSpPr>
          <p:cNvPr id="4" name="TextBox 3">
            <a:extLst>
              <a:ext uri="{FF2B5EF4-FFF2-40B4-BE49-F238E27FC236}">
                <a16:creationId xmlns:a16="http://schemas.microsoft.com/office/drawing/2014/main" id="{43484DFF-1728-A16C-7AB7-70AD39FB8526}"/>
              </a:ext>
            </a:extLst>
          </p:cNvPr>
          <p:cNvSpPr txBox="1"/>
          <p:nvPr/>
        </p:nvSpPr>
        <p:spPr>
          <a:xfrm>
            <a:off x="4986068" y="2226298"/>
            <a:ext cx="6817743" cy="3970318"/>
          </a:xfrm>
          <a:prstGeom prst="rect">
            <a:avLst/>
          </a:prstGeom>
          <a:noFill/>
        </p:spPr>
        <p:txBody>
          <a:bodyPr wrap="square" rtlCol="0">
            <a:spAutoFit/>
          </a:bodyPr>
          <a:lstStyle/>
          <a:p>
            <a:pPr marL="285750" indent="-285750">
              <a:buFontTx/>
              <a:buChar char="-"/>
            </a:pPr>
            <a:r>
              <a:rPr lang="fr-FR" dirty="0" err="1"/>
              <a:t>ConfigMgr</a:t>
            </a:r>
            <a:r>
              <a:rPr lang="fr-FR" dirty="0"/>
              <a:t> Client TCP Port Tester</a:t>
            </a:r>
          </a:p>
          <a:p>
            <a:pPr marL="742950" lvl="1" indent="-285750">
              <a:buFontTx/>
              <a:buChar char="-"/>
            </a:pPr>
            <a:endParaRPr lang="en-US" i="1" dirty="0"/>
          </a:p>
          <a:p>
            <a:pPr marL="742950" lvl="1" indent="-285750">
              <a:buFontTx/>
              <a:buChar char="-"/>
            </a:pPr>
            <a:r>
              <a:rPr lang="en-US" i="1" dirty="0"/>
              <a:t>This tool is for TCP port testing on SCCM client systems. It checks the local ports required by the SCCM client as well as connectivity to management point, distribution point and software update point servers. In addition, there is a custom port tester for testing any inbound or outbound port to any destination.</a:t>
            </a:r>
          </a:p>
          <a:p>
            <a:pPr marL="742950" lvl="1" indent="-285750">
              <a:buFontTx/>
              <a:buChar char="-"/>
            </a:pPr>
            <a:endParaRPr lang="en-US" dirty="0"/>
          </a:p>
          <a:p>
            <a:pPr marL="742950" lvl="1" indent="-285750">
              <a:buFontTx/>
              <a:buChar char="-"/>
            </a:pPr>
            <a:r>
              <a:rPr lang="en-US" dirty="0">
                <a:hlinkClick r:id="rId3"/>
              </a:rPr>
              <a:t>https://smsagent.blog/2019/03/07/configmgr-client-tcp-port-tester/</a:t>
            </a:r>
            <a:r>
              <a:rPr lang="en-US" dirty="0"/>
              <a:t> </a:t>
            </a:r>
          </a:p>
          <a:p>
            <a:pPr marL="742950" lvl="1" indent="-285750">
              <a:buFontTx/>
              <a:buChar char="-"/>
            </a:pPr>
            <a:endParaRPr lang="en-US" dirty="0"/>
          </a:p>
          <a:p>
            <a:pPr marL="742950" lvl="1" indent="-285750">
              <a:buFontTx/>
              <a:buChar char="-"/>
            </a:pPr>
            <a:r>
              <a:rPr lang="en-US" dirty="0"/>
              <a:t>Does not test UDP, did you get it?</a:t>
            </a:r>
          </a:p>
          <a:p>
            <a:pPr marL="742950" lvl="1" indent="-285750">
              <a:buFontTx/>
              <a:buChar char="-"/>
            </a:pPr>
            <a:endParaRPr lang="en-US" dirty="0"/>
          </a:p>
          <a:p>
            <a:pPr marL="742950" lvl="1" indent="-285750">
              <a:buFontTx/>
              <a:buChar char="-"/>
            </a:pPr>
            <a:endParaRPr lang="en-US" dirty="0"/>
          </a:p>
        </p:txBody>
      </p:sp>
      <p:pic>
        <p:nvPicPr>
          <p:cNvPr id="3074" name="Picture 2" descr="ConfigMgr Client TCP Port Tester">
            <a:extLst>
              <a:ext uri="{FF2B5EF4-FFF2-40B4-BE49-F238E27FC236}">
                <a16:creationId xmlns:a16="http://schemas.microsoft.com/office/drawing/2014/main" id="{A6F5E69E-8D22-7EDF-A5E1-98D87B09697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9779" y="2328442"/>
            <a:ext cx="4732487" cy="200498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CF11AC67-5C48-2158-67D4-0F4334693B78}"/>
              </a:ext>
            </a:extLst>
          </p:cNvPr>
          <p:cNvPicPr>
            <a:picLocks noChangeAspect="1"/>
          </p:cNvPicPr>
          <p:nvPr/>
        </p:nvPicPr>
        <p:blipFill>
          <a:blip r:embed="rId5"/>
          <a:stretch>
            <a:fillRect/>
          </a:stretch>
        </p:blipFill>
        <p:spPr>
          <a:xfrm>
            <a:off x="1571173" y="4628464"/>
            <a:ext cx="1969698" cy="1969698"/>
          </a:xfrm>
          <a:prstGeom prst="rect">
            <a:avLst/>
          </a:prstGeom>
        </p:spPr>
      </p:pic>
      <p:pic>
        <p:nvPicPr>
          <p:cNvPr id="9" name="Picture 8" descr="A qr code with dots&#10;&#10;Description automatically generated with low confidence">
            <a:extLst>
              <a:ext uri="{FF2B5EF4-FFF2-40B4-BE49-F238E27FC236}">
                <a16:creationId xmlns:a16="http://schemas.microsoft.com/office/drawing/2014/main" id="{FEA41D23-0F62-FE2B-8009-55297CF6CE63}"/>
              </a:ext>
            </a:extLst>
          </p:cNvPr>
          <p:cNvPicPr>
            <a:picLocks noChangeAspect="1"/>
          </p:cNvPicPr>
          <p:nvPr/>
        </p:nvPicPr>
        <p:blipFill>
          <a:blip r:embed="rId6"/>
          <a:stretch>
            <a:fillRect/>
          </a:stretch>
        </p:blipFill>
        <p:spPr>
          <a:xfrm>
            <a:off x="10582660" y="635507"/>
            <a:ext cx="1141536" cy="1141536"/>
          </a:xfrm>
          <a:prstGeom prst="rect">
            <a:avLst/>
          </a:prstGeom>
        </p:spPr>
      </p:pic>
    </p:spTree>
    <p:extLst>
      <p:ext uri="{BB962C8B-B14F-4D97-AF65-F5344CB8AC3E}">
        <p14:creationId xmlns:p14="http://schemas.microsoft.com/office/powerpoint/2010/main" val="10840853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EC8AE2-ED25-92A1-36FA-15D131C0268A}"/>
              </a:ext>
            </a:extLst>
          </p:cNvPr>
          <p:cNvSpPr>
            <a:spLocks noGrp="1"/>
          </p:cNvSpPr>
          <p:nvPr>
            <p:ph type="title"/>
          </p:nvPr>
        </p:nvSpPr>
        <p:spPr/>
        <p:txBody>
          <a:bodyPr>
            <a:normAutofit fontScale="90000"/>
          </a:bodyPr>
          <a:lstStyle/>
          <a:p>
            <a:r>
              <a:rPr lang="en-US" dirty="0"/>
              <a:t>More Gold &amp; Treasure from Trevor Jones</a:t>
            </a:r>
            <a:br>
              <a:rPr lang="en-US" dirty="0"/>
            </a:br>
            <a:r>
              <a:rPr lang="en-US" sz="1800" dirty="0"/>
              <a:t>(Twitter @SMSagentTrevor)  </a:t>
            </a:r>
            <a:br>
              <a:rPr lang="en-US" sz="1800" dirty="0"/>
            </a:br>
            <a:r>
              <a:rPr lang="en-US" sz="1800" dirty="0"/>
              <a:t>(</a:t>
            </a:r>
            <a:r>
              <a:rPr lang="en-US" sz="1800" dirty="0">
                <a:hlinkClick r:id="rId2"/>
              </a:rPr>
              <a:t>https://github.com/SMSAgentSoftware?tab=repositories</a:t>
            </a:r>
            <a:r>
              <a:rPr lang="en-US" sz="1800" dirty="0"/>
              <a:t>)</a:t>
            </a:r>
            <a:endParaRPr lang="en-US" sz="3100" dirty="0"/>
          </a:p>
        </p:txBody>
      </p:sp>
      <p:sp>
        <p:nvSpPr>
          <p:cNvPr id="4" name="TextBox 3">
            <a:extLst>
              <a:ext uri="{FF2B5EF4-FFF2-40B4-BE49-F238E27FC236}">
                <a16:creationId xmlns:a16="http://schemas.microsoft.com/office/drawing/2014/main" id="{43484DFF-1728-A16C-7AB7-70AD39FB8526}"/>
              </a:ext>
            </a:extLst>
          </p:cNvPr>
          <p:cNvSpPr txBox="1"/>
          <p:nvPr/>
        </p:nvSpPr>
        <p:spPr>
          <a:xfrm>
            <a:off x="4986068" y="2226298"/>
            <a:ext cx="6817743" cy="3970318"/>
          </a:xfrm>
          <a:prstGeom prst="rect">
            <a:avLst/>
          </a:prstGeom>
          <a:noFill/>
        </p:spPr>
        <p:txBody>
          <a:bodyPr wrap="square" rtlCol="0">
            <a:spAutoFit/>
          </a:bodyPr>
          <a:lstStyle/>
          <a:p>
            <a:pPr marL="285750" indent="-285750">
              <a:buFontTx/>
              <a:buChar char="-"/>
            </a:pPr>
            <a:r>
              <a:rPr lang="fr-FR" dirty="0" err="1"/>
              <a:t>ConfigMgr</a:t>
            </a:r>
            <a:r>
              <a:rPr lang="fr-FR" dirty="0"/>
              <a:t> Remote Compliance</a:t>
            </a:r>
          </a:p>
          <a:p>
            <a:pPr marL="742950" lvl="1" indent="-285750">
              <a:buFontTx/>
              <a:buChar char="-"/>
            </a:pPr>
            <a:endParaRPr lang="en-US" i="1" dirty="0"/>
          </a:p>
          <a:p>
            <a:pPr marL="742950" lvl="1" indent="-285750">
              <a:buFontTx/>
              <a:buChar char="-"/>
            </a:pPr>
            <a:r>
              <a:rPr lang="en-US" i="1" dirty="0" err="1"/>
              <a:t>ConfigMgr</a:t>
            </a:r>
            <a:r>
              <a:rPr lang="en-US" i="1" dirty="0"/>
              <a:t> Remote Compliance can be used to view, evaluate and report on System Center Configuration Manager Compliance Baselines on a remote computer. It provides similar functionality to the Configurations tab of the Configuration Manager Control Panel, but for remote computers. It is a useful troubleshooting tool for remotely viewing client compliance, evaluating baselines, viewing the evaluation report or opening DCM log files from the client, without needing to access the target computer directly.</a:t>
            </a:r>
          </a:p>
          <a:p>
            <a:pPr marL="742950" lvl="1" indent="-285750">
              <a:buFontTx/>
              <a:buChar char="-"/>
            </a:pPr>
            <a:endParaRPr lang="en-US" dirty="0"/>
          </a:p>
          <a:p>
            <a:pPr marL="742950" lvl="1" indent="-285750">
              <a:buFontTx/>
              <a:buChar char="-"/>
            </a:pPr>
            <a:r>
              <a:rPr lang="en-US" dirty="0">
                <a:hlinkClick r:id="rId3"/>
              </a:rPr>
              <a:t>https://github.com/SMSAgentSoftware/ConfigMgr-Remote-Compliance</a:t>
            </a:r>
            <a:r>
              <a:rPr lang="en-US" dirty="0"/>
              <a:t> </a:t>
            </a:r>
          </a:p>
          <a:p>
            <a:pPr marL="742950" lvl="1" indent="-285750">
              <a:buFontTx/>
              <a:buChar char="-"/>
            </a:pPr>
            <a:endParaRPr lang="en-US" dirty="0"/>
          </a:p>
        </p:txBody>
      </p:sp>
      <p:pic>
        <p:nvPicPr>
          <p:cNvPr id="9" name="Picture 8" descr="A qr code with dots&#10;&#10;Description automatically generated with low confidence">
            <a:extLst>
              <a:ext uri="{FF2B5EF4-FFF2-40B4-BE49-F238E27FC236}">
                <a16:creationId xmlns:a16="http://schemas.microsoft.com/office/drawing/2014/main" id="{FEA41D23-0F62-FE2B-8009-55297CF6CE63}"/>
              </a:ext>
            </a:extLst>
          </p:cNvPr>
          <p:cNvPicPr>
            <a:picLocks noChangeAspect="1"/>
          </p:cNvPicPr>
          <p:nvPr/>
        </p:nvPicPr>
        <p:blipFill>
          <a:blip r:embed="rId4"/>
          <a:stretch>
            <a:fillRect/>
          </a:stretch>
        </p:blipFill>
        <p:spPr>
          <a:xfrm>
            <a:off x="10582660" y="635507"/>
            <a:ext cx="1141536" cy="1141536"/>
          </a:xfrm>
          <a:prstGeom prst="rect">
            <a:avLst/>
          </a:prstGeom>
        </p:spPr>
      </p:pic>
      <p:pic>
        <p:nvPicPr>
          <p:cNvPr id="4098" name="Picture 2">
            <a:extLst>
              <a:ext uri="{FF2B5EF4-FFF2-40B4-BE49-F238E27FC236}">
                <a16:creationId xmlns:a16="http://schemas.microsoft.com/office/drawing/2014/main" id="{D209C2A7-7888-0735-688D-3AAA8F510A7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3542" y="2012387"/>
            <a:ext cx="4682526" cy="283322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qr code with black dots&#10;&#10;Description automatically generated with low confidence">
            <a:extLst>
              <a:ext uri="{FF2B5EF4-FFF2-40B4-BE49-F238E27FC236}">
                <a16:creationId xmlns:a16="http://schemas.microsoft.com/office/drawing/2014/main" id="{13A5ED3F-606C-3955-367B-F6EE5C32A913}"/>
              </a:ext>
            </a:extLst>
          </p:cNvPr>
          <p:cNvPicPr>
            <a:picLocks noChangeAspect="1"/>
          </p:cNvPicPr>
          <p:nvPr/>
        </p:nvPicPr>
        <p:blipFill>
          <a:blip r:embed="rId6"/>
          <a:stretch>
            <a:fillRect/>
          </a:stretch>
        </p:blipFill>
        <p:spPr>
          <a:xfrm>
            <a:off x="1699764" y="4845612"/>
            <a:ext cx="1890083" cy="1890083"/>
          </a:xfrm>
          <a:prstGeom prst="rect">
            <a:avLst/>
          </a:prstGeom>
        </p:spPr>
      </p:pic>
    </p:spTree>
    <p:extLst>
      <p:ext uri="{BB962C8B-B14F-4D97-AF65-F5344CB8AC3E}">
        <p14:creationId xmlns:p14="http://schemas.microsoft.com/office/powerpoint/2010/main" val="33559751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EC8AE2-ED25-92A1-36FA-15D131C0268A}"/>
              </a:ext>
            </a:extLst>
          </p:cNvPr>
          <p:cNvSpPr>
            <a:spLocks noGrp="1"/>
          </p:cNvSpPr>
          <p:nvPr>
            <p:ph type="title"/>
          </p:nvPr>
        </p:nvSpPr>
        <p:spPr/>
        <p:txBody>
          <a:bodyPr>
            <a:normAutofit fontScale="90000"/>
          </a:bodyPr>
          <a:lstStyle/>
          <a:p>
            <a:r>
              <a:rPr lang="en-US" dirty="0"/>
              <a:t>More Gold &amp; Treasure from Trevor Jones</a:t>
            </a:r>
            <a:br>
              <a:rPr lang="en-US" dirty="0"/>
            </a:br>
            <a:r>
              <a:rPr lang="en-US" sz="1800" dirty="0"/>
              <a:t>(Twitter @SMSagentTrevor)  </a:t>
            </a:r>
            <a:br>
              <a:rPr lang="en-US" sz="1800" dirty="0"/>
            </a:br>
            <a:r>
              <a:rPr lang="en-US" sz="1800" dirty="0"/>
              <a:t>(</a:t>
            </a:r>
            <a:r>
              <a:rPr lang="en-US" sz="1800" dirty="0">
                <a:hlinkClick r:id="rId2"/>
              </a:rPr>
              <a:t>https://github.com/SMSAgentSoftware?tab=repositories</a:t>
            </a:r>
            <a:r>
              <a:rPr lang="en-US" sz="1800" dirty="0"/>
              <a:t>)</a:t>
            </a:r>
            <a:endParaRPr lang="en-US" sz="3100" dirty="0"/>
          </a:p>
        </p:txBody>
      </p:sp>
      <p:sp>
        <p:nvSpPr>
          <p:cNvPr id="4" name="TextBox 3">
            <a:extLst>
              <a:ext uri="{FF2B5EF4-FFF2-40B4-BE49-F238E27FC236}">
                <a16:creationId xmlns:a16="http://schemas.microsoft.com/office/drawing/2014/main" id="{43484DFF-1728-A16C-7AB7-70AD39FB8526}"/>
              </a:ext>
            </a:extLst>
          </p:cNvPr>
          <p:cNvSpPr txBox="1"/>
          <p:nvPr/>
        </p:nvSpPr>
        <p:spPr>
          <a:xfrm>
            <a:off x="6742735" y="2226298"/>
            <a:ext cx="5061076" cy="3970318"/>
          </a:xfrm>
          <a:prstGeom prst="rect">
            <a:avLst/>
          </a:prstGeom>
          <a:noFill/>
        </p:spPr>
        <p:txBody>
          <a:bodyPr wrap="square" rtlCol="0">
            <a:spAutoFit/>
          </a:bodyPr>
          <a:lstStyle/>
          <a:p>
            <a:pPr marL="285750" indent="-285750">
              <a:buFontTx/>
              <a:buChar char="-"/>
            </a:pPr>
            <a:r>
              <a:rPr lang="fr-FR" dirty="0" err="1"/>
              <a:t>ConfigMgr</a:t>
            </a:r>
            <a:r>
              <a:rPr lang="fr-FR" dirty="0"/>
              <a:t> PXE Boot Log</a:t>
            </a:r>
          </a:p>
          <a:p>
            <a:pPr marL="742950" lvl="1" indent="-285750">
              <a:buFontTx/>
              <a:buChar char="-"/>
            </a:pPr>
            <a:endParaRPr lang="en-US" i="1" dirty="0"/>
          </a:p>
          <a:p>
            <a:pPr marL="742950" lvl="1" indent="-285750">
              <a:buFontTx/>
              <a:buChar char="-"/>
            </a:pPr>
            <a:r>
              <a:rPr lang="en-US" i="1" dirty="0" err="1"/>
              <a:t>ConfigMgr</a:t>
            </a:r>
            <a:r>
              <a:rPr lang="en-US" i="1" dirty="0"/>
              <a:t> PXE Boot Log enables you to view PXE boot events on a </a:t>
            </a:r>
            <a:r>
              <a:rPr lang="en-US" i="1" dirty="0" err="1"/>
              <a:t>ConfigMgr</a:t>
            </a:r>
            <a:r>
              <a:rPr lang="en-US" i="1" dirty="0"/>
              <a:t> PXE Service Point. It can also display any associated records that exist in </a:t>
            </a:r>
            <a:r>
              <a:rPr lang="en-US" i="1" dirty="0" err="1"/>
              <a:t>ConfigMgr</a:t>
            </a:r>
            <a:r>
              <a:rPr lang="en-US" i="1" dirty="0"/>
              <a:t> for the device that attempted PXE boot. </a:t>
            </a:r>
          </a:p>
          <a:p>
            <a:pPr marL="742950" lvl="1" indent="-285750">
              <a:buFontTx/>
              <a:buChar char="-"/>
            </a:pPr>
            <a:endParaRPr lang="en-US" i="1" dirty="0"/>
          </a:p>
          <a:p>
            <a:pPr marL="742950" lvl="1" indent="-285750">
              <a:buFontTx/>
              <a:buChar char="-"/>
            </a:pPr>
            <a:r>
              <a:rPr lang="en-US" dirty="0"/>
              <a:t>Answers the question of </a:t>
            </a:r>
            <a:r>
              <a:rPr lang="en-US" i="1" dirty="0"/>
              <a:t>is that bleeping computer actually hitting the PXE server?</a:t>
            </a:r>
            <a:endParaRPr lang="en-US" dirty="0"/>
          </a:p>
          <a:p>
            <a:pPr lvl="1"/>
            <a:endParaRPr lang="en-US" dirty="0"/>
          </a:p>
          <a:p>
            <a:pPr marL="742950" lvl="1" indent="-285750">
              <a:buFontTx/>
              <a:buChar char="-"/>
            </a:pPr>
            <a:r>
              <a:rPr lang="en-US" dirty="0">
                <a:hlinkClick r:id="rId3"/>
              </a:rPr>
              <a:t>https://github.com/SMSAgentSoftware/ConfigMgr-PXE-Boot-Log</a:t>
            </a:r>
            <a:endParaRPr lang="en-US" dirty="0"/>
          </a:p>
          <a:p>
            <a:pPr marL="742950" lvl="1" indent="-285750">
              <a:buFontTx/>
              <a:buChar char="-"/>
            </a:pPr>
            <a:endParaRPr lang="en-US" dirty="0"/>
          </a:p>
        </p:txBody>
      </p:sp>
      <p:pic>
        <p:nvPicPr>
          <p:cNvPr id="9" name="Picture 8" descr="A qr code with dots&#10;&#10;Description automatically generated with low confidence">
            <a:extLst>
              <a:ext uri="{FF2B5EF4-FFF2-40B4-BE49-F238E27FC236}">
                <a16:creationId xmlns:a16="http://schemas.microsoft.com/office/drawing/2014/main" id="{FEA41D23-0F62-FE2B-8009-55297CF6CE63}"/>
              </a:ext>
            </a:extLst>
          </p:cNvPr>
          <p:cNvPicPr>
            <a:picLocks noChangeAspect="1"/>
          </p:cNvPicPr>
          <p:nvPr/>
        </p:nvPicPr>
        <p:blipFill>
          <a:blip r:embed="rId4"/>
          <a:stretch>
            <a:fillRect/>
          </a:stretch>
        </p:blipFill>
        <p:spPr>
          <a:xfrm>
            <a:off x="10582660" y="635507"/>
            <a:ext cx="1141536" cy="1141536"/>
          </a:xfrm>
          <a:prstGeom prst="rect">
            <a:avLst/>
          </a:prstGeom>
        </p:spPr>
      </p:pic>
      <p:pic>
        <p:nvPicPr>
          <p:cNvPr id="3" name="Picture 2">
            <a:extLst>
              <a:ext uri="{FF2B5EF4-FFF2-40B4-BE49-F238E27FC236}">
                <a16:creationId xmlns:a16="http://schemas.microsoft.com/office/drawing/2014/main" id="{43B80ECC-E3C8-4640-70DF-E986CAF8745E}"/>
              </a:ext>
            </a:extLst>
          </p:cNvPr>
          <p:cNvPicPr>
            <a:picLocks noChangeAspect="1"/>
          </p:cNvPicPr>
          <p:nvPr/>
        </p:nvPicPr>
        <p:blipFill>
          <a:blip r:embed="rId5"/>
          <a:stretch>
            <a:fillRect/>
          </a:stretch>
        </p:blipFill>
        <p:spPr>
          <a:xfrm>
            <a:off x="112143" y="1959499"/>
            <a:ext cx="6349042" cy="3472132"/>
          </a:xfrm>
          <a:prstGeom prst="rect">
            <a:avLst/>
          </a:prstGeom>
        </p:spPr>
      </p:pic>
      <p:pic>
        <p:nvPicPr>
          <p:cNvPr id="7" name="Picture 6" descr="A qr code with dots&#10;&#10;Description automatically generated with low confidence">
            <a:extLst>
              <a:ext uri="{FF2B5EF4-FFF2-40B4-BE49-F238E27FC236}">
                <a16:creationId xmlns:a16="http://schemas.microsoft.com/office/drawing/2014/main" id="{C342A524-2314-B775-F6D7-87931A316839}"/>
              </a:ext>
            </a:extLst>
          </p:cNvPr>
          <p:cNvPicPr>
            <a:picLocks noChangeAspect="1"/>
          </p:cNvPicPr>
          <p:nvPr/>
        </p:nvPicPr>
        <p:blipFill>
          <a:blip r:embed="rId6"/>
          <a:stretch>
            <a:fillRect/>
          </a:stretch>
        </p:blipFill>
        <p:spPr>
          <a:xfrm>
            <a:off x="4837654" y="4812641"/>
            <a:ext cx="2045359" cy="2045359"/>
          </a:xfrm>
          <a:prstGeom prst="rect">
            <a:avLst/>
          </a:prstGeom>
        </p:spPr>
      </p:pic>
    </p:spTree>
    <p:extLst>
      <p:ext uri="{BB962C8B-B14F-4D97-AF65-F5344CB8AC3E}">
        <p14:creationId xmlns:p14="http://schemas.microsoft.com/office/powerpoint/2010/main" val="35812428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EC8AE2-ED25-92A1-36FA-15D131C0268A}"/>
              </a:ext>
            </a:extLst>
          </p:cNvPr>
          <p:cNvSpPr>
            <a:spLocks noGrp="1"/>
          </p:cNvSpPr>
          <p:nvPr>
            <p:ph type="title"/>
          </p:nvPr>
        </p:nvSpPr>
        <p:spPr/>
        <p:txBody>
          <a:bodyPr>
            <a:normAutofit fontScale="90000"/>
          </a:bodyPr>
          <a:lstStyle/>
          <a:p>
            <a:r>
              <a:rPr lang="en-US" dirty="0"/>
              <a:t>Intune Management by </a:t>
            </a:r>
            <a:r>
              <a:rPr lang="en-US" dirty="0" err="1"/>
              <a:t>Micke</a:t>
            </a:r>
            <a:r>
              <a:rPr lang="en-US" dirty="0"/>
              <a:t> Karlsson </a:t>
            </a:r>
            <a:br>
              <a:rPr lang="en-US" dirty="0"/>
            </a:br>
            <a:r>
              <a:rPr lang="en-US" dirty="0"/>
              <a:t>(Twitter @Micke_K_72)  (</a:t>
            </a:r>
            <a:r>
              <a:rPr lang="en-US" dirty="0" err="1"/>
              <a:t>Github</a:t>
            </a:r>
            <a:r>
              <a:rPr lang="en-US" dirty="0"/>
              <a:t> https://github.com/micke-k)</a:t>
            </a:r>
          </a:p>
        </p:txBody>
      </p:sp>
      <p:sp>
        <p:nvSpPr>
          <p:cNvPr id="4" name="TextBox 3">
            <a:extLst>
              <a:ext uri="{FF2B5EF4-FFF2-40B4-BE49-F238E27FC236}">
                <a16:creationId xmlns:a16="http://schemas.microsoft.com/office/drawing/2014/main" id="{43484DFF-1728-A16C-7AB7-70AD39FB8526}"/>
              </a:ext>
            </a:extLst>
          </p:cNvPr>
          <p:cNvSpPr txBox="1"/>
          <p:nvPr/>
        </p:nvSpPr>
        <p:spPr>
          <a:xfrm>
            <a:off x="7126357" y="2183159"/>
            <a:ext cx="4638271" cy="4524315"/>
          </a:xfrm>
          <a:prstGeom prst="rect">
            <a:avLst/>
          </a:prstGeom>
          <a:noFill/>
        </p:spPr>
        <p:txBody>
          <a:bodyPr wrap="square" rtlCol="0">
            <a:spAutoFit/>
          </a:bodyPr>
          <a:lstStyle/>
          <a:p>
            <a:pPr marL="285750" indent="-285750">
              <a:buFontTx/>
              <a:buChar char="-"/>
            </a:pPr>
            <a:r>
              <a:rPr lang="en-US" dirty="0"/>
              <a:t>Copy, export, import, delete, </a:t>
            </a:r>
            <a:r>
              <a:rPr lang="en-US" b="1" dirty="0">
                <a:highlight>
                  <a:srgbClr val="FFFF00"/>
                </a:highlight>
              </a:rPr>
              <a:t>document</a:t>
            </a:r>
            <a:r>
              <a:rPr lang="en-US" dirty="0"/>
              <a:t>, and compare objects in Intune</a:t>
            </a:r>
            <a:br>
              <a:rPr lang="en-US" dirty="0"/>
            </a:br>
            <a:endParaRPr lang="en-US" dirty="0"/>
          </a:p>
          <a:p>
            <a:pPr marL="285750" indent="-285750">
              <a:buFontTx/>
              <a:buChar char="-"/>
            </a:pPr>
            <a:r>
              <a:rPr lang="en-US" dirty="0"/>
              <a:t>PowerShell based with WPF GUI</a:t>
            </a:r>
            <a:br>
              <a:rPr lang="en-US" dirty="0"/>
            </a:br>
            <a:endParaRPr lang="en-US" dirty="0"/>
          </a:p>
          <a:p>
            <a:pPr marL="285750" indent="-285750">
              <a:buFontTx/>
              <a:buChar char="-"/>
            </a:pPr>
            <a:r>
              <a:rPr lang="en-US" dirty="0"/>
              <a:t>Uses Microsoft Authentication Library (MSAL), Graph APIs, and Azure Management APIs</a:t>
            </a:r>
            <a:br>
              <a:rPr lang="en-US" dirty="0"/>
            </a:br>
            <a:endParaRPr lang="en-US" dirty="0"/>
          </a:p>
          <a:p>
            <a:pPr marL="285750" indent="-285750">
              <a:buFontTx/>
              <a:buChar char="-"/>
            </a:pPr>
            <a:r>
              <a:rPr lang="en-US" dirty="0"/>
              <a:t>BACKUP YOUR INTUNE ENVIRONMENT!</a:t>
            </a:r>
            <a:br>
              <a:rPr lang="en-US" dirty="0"/>
            </a:br>
            <a:endParaRPr lang="en-US" dirty="0"/>
          </a:p>
          <a:p>
            <a:pPr marL="285750" indent="-285750">
              <a:buFontTx/>
              <a:buChar char="-"/>
            </a:pPr>
            <a:r>
              <a:rPr lang="en-US" dirty="0"/>
              <a:t>Silent batch job (beta) can be configured to automate backups</a:t>
            </a:r>
          </a:p>
          <a:p>
            <a:pPr marL="285750" indent="-285750">
              <a:buFontTx/>
              <a:buChar char="-"/>
            </a:pPr>
            <a:endParaRPr lang="en-US" dirty="0"/>
          </a:p>
          <a:p>
            <a:pPr marL="285750" indent="-285750">
              <a:buFontTx/>
              <a:buChar char="-"/>
            </a:pPr>
            <a:r>
              <a:rPr lang="en-US" sz="1600" dirty="0">
                <a:hlinkClick r:id="rId2"/>
              </a:rPr>
              <a:t>https://github.com/Micke-K/IntuneManagement</a:t>
            </a:r>
            <a:r>
              <a:rPr lang="en-US" dirty="0"/>
              <a:t> </a:t>
            </a:r>
          </a:p>
          <a:p>
            <a:pPr marL="285750" indent="-285750">
              <a:buFontTx/>
              <a:buChar char="-"/>
            </a:pPr>
            <a:endParaRPr lang="en-US" dirty="0"/>
          </a:p>
        </p:txBody>
      </p:sp>
      <p:pic>
        <p:nvPicPr>
          <p:cNvPr id="5" name="Picture 4" descr="A qr code with black dots&#10;&#10;Description automatically generated with low confidence">
            <a:extLst>
              <a:ext uri="{FF2B5EF4-FFF2-40B4-BE49-F238E27FC236}">
                <a16:creationId xmlns:a16="http://schemas.microsoft.com/office/drawing/2014/main" id="{D482E811-5539-CDB9-AA72-5E08491E4417}"/>
              </a:ext>
            </a:extLst>
          </p:cNvPr>
          <p:cNvPicPr>
            <a:picLocks noChangeAspect="1"/>
          </p:cNvPicPr>
          <p:nvPr/>
        </p:nvPicPr>
        <p:blipFill>
          <a:blip r:embed="rId3"/>
          <a:stretch>
            <a:fillRect/>
          </a:stretch>
        </p:blipFill>
        <p:spPr>
          <a:xfrm>
            <a:off x="10628850" y="685378"/>
            <a:ext cx="1049070" cy="1049070"/>
          </a:xfrm>
          <a:prstGeom prst="rect">
            <a:avLst/>
          </a:prstGeom>
        </p:spPr>
      </p:pic>
      <p:pic>
        <p:nvPicPr>
          <p:cNvPr id="8" name="Picture 7" descr="A screenshot of a computer&#10;&#10;Description automatically generated with medium confidence">
            <a:extLst>
              <a:ext uri="{FF2B5EF4-FFF2-40B4-BE49-F238E27FC236}">
                <a16:creationId xmlns:a16="http://schemas.microsoft.com/office/drawing/2014/main" id="{2DE2401A-728C-ABDC-8FC4-45D755763119}"/>
              </a:ext>
            </a:extLst>
          </p:cNvPr>
          <p:cNvPicPr>
            <a:picLocks noChangeAspect="1"/>
          </p:cNvPicPr>
          <p:nvPr/>
        </p:nvPicPr>
        <p:blipFill>
          <a:blip r:embed="rId4"/>
          <a:stretch>
            <a:fillRect/>
          </a:stretch>
        </p:blipFill>
        <p:spPr>
          <a:xfrm>
            <a:off x="427372" y="2209740"/>
            <a:ext cx="6522355" cy="4234894"/>
          </a:xfrm>
          <a:prstGeom prst="rect">
            <a:avLst/>
          </a:prstGeom>
        </p:spPr>
      </p:pic>
    </p:spTree>
    <p:extLst>
      <p:ext uri="{BB962C8B-B14F-4D97-AF65-F5344CB8AC3E}">
        <p14:creationId xmlns:p14="http://schemas.microsoft.com/office/powerpoint/2010/main" val="31598813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EC8AE2-ED25-92A1-36FA-15D131C0268A}"/>
              </a:ext>
            </a:extLst>
          </p:cNvPr>
          <p:cNvSpPr>
            <a:spLocks noGrp="1"/>
          </p:cNvSpPr>
          <p:nvPr>
            <p:ph type="title"/>
          </p:nvPr>
        </p:nvSpPr>
        <p:spPr/>
        <p:txBody>
          <a:bodyPr>
            <a:normAutofit fontScale="90000"/>
          </a:bodyPr>
          <a:lstStyle/>
          <a:p>
            <a:r>
              <a:rPr lang="en-US" dirty="0"/>
              <a:t>More Gold &amp; Treasure from Trevor Jones</a:t>
            </a:r>
            <a:br>
              <a:rPr lang="en-US" dirty="0"/>
            </a:br>
            <a:r>
              <a:rPr lang="en-US" sz="1800" dirty="0"/>
              <a:t>(Twitter @SMSagentTrevor)  </a:t>
            </a:r>
            <a:br>
              <a:rPr lang="en-US" sz="1800" dirty="0"/>
            </a:br>
            <a:r>
              <a:rPr lang="en-US" sz="1800" dirty="0"/>
              <a:t>(</a:t>
            </a:r>
            <a:r>
              <a:rPr lang="en-US" sz="1800" dirty="0">
                <a:hlinkClick r:id="rId2"/>
              </a:rPr>
              <a:t>https://github.com/SMSAgentSoftware?tab=repositories</a:t>
            </a:r>
            <a:r>
              <a:rPr lang="en-US" sz="1800" dirty="0"/>
              <a:t>)</a:t>
            </a:r>
            <a:endParaRPr lang="en-US" sz="3100" dirty="0"/>
          </a:p>
        </p:txBody>
      </p:sp>
      <p:sp>
        <p:nvSpPr>
          <p:cNvPr id="4" name="TextBox 3">
            <a:extLst>
              <a:ext uri="{FF2B5EF4-FFF2-40B4-BE49-F238E27FC236}">
                <a16:creationId xmlns:a16="http://schemas.microsoft.com/office/drawing/2014/main" id="{43484DFF-1728-A16C-7AB7-70AD39FB8526}"/>
              </a:ext>
            </a:extLst>
          </p:cNvPr>
          <p:cNvSpPr txBox="1"/>
          <p:nvPr/>
        </p:nvSpPr>
        <p:spPr>
          <a:xfrm>
            <a:off x="6771736" y="2019268"/>
            <a:ext cx="5032075" cy="4524315"/>
          </a:xfrm>
          <a:prstGeom prst="rect">
            <a:avLst/>
          </a:prstGeom>
          <a:noFill/>
        </p:spPr>
        <p:txBody>
          <a:bodyPr wrap="square" rtlCol="0">
            <a:spAutoFit/>
          </a:bodyPr>
          <a:lstStyle/>
          <a:p>
            <a:pPr marL="285750" indent="-285750">
              <a:buFontTx/>
              <a:buChar char="-"/>
            </a:pPr>
            <a:r>
              <a:rPr lang="fr-FR" dirty="0" err="1"/>
              <a:t>ConfigMgr</a:t>
            </a:r>
            <a:r>
              <a:rPr lang="fr-FR" dirty="0"/>
              <a:t> Task </a:t>
            </a:r>
            <a:r>
              <a:rPr lang="fr-FR" dirty="0" err="1"/>
              <a:t>Sequence</a:t>
            </a:r>
            <a:r>
              <a:rPr lang="fr-FR" dirty="0"/>
              <a:t> Monitor</a:t>
            </a:r>
          </a:p>
          <a:p>
            <a:pPr marL="742950" lvl="1" indent="-285750">
              <a:buFontTx/>
              <a:buChar char="-"/>
            </a:pPr>
            <a:endParaRPr lang="en-US" i="1" dirty="0"/>
          </a:p>
          <a:p>
            <a:pPr marL="742950" lvl="1" indent="-285750">
              <a:buFontTx/>
              <a:buChar char="-"/>
            </a:pPr>
            <a:r>
              <a:rPr lang="en-US" dirty="0"/>
              <a:t>Provides real-time monitoring of task sequences similar to the good </a:t>
            </a:r>
            <a:r>
              <a:rPr lang="en-US" dirty="0" err="1"/>
              <a:t>ol</a:t>
            </a:r>
            <a:r>
              <a:rPr lang="en-US" dirty="0"/>
              <a:t> days of MDT where you could see everything in real-time</a:t>
            </a:r>
          </a:p>
          <a:p>
            <a:pPr marL="742950" lvl="1" indent="-285750">
              <a:buFontTx/>
              <a:buChar char="-"/>
            </a:pPr>
            <a:endParaRPr lang="en-US" dirty="0"/>
          </a:p>
          <a:p>
            <a:pPr marL="742950" lvl="1" indent="-285750">
              <a:buFontTx/>
              <a:buChar char="-"/>
            </a:pPr>
            <a:r>
              <a:rPr lang="en-US" dirty="0"/>
              <a:t>Can generate an HTML report for a task sequence that was ran on a specific computer</a:t>
            </a:r>
          </a:p>
          <a:p>
            <a:pPr marL="742950" lvl="1" indent="-285750">
              <a:buFontTx/>
              <a:buChar char="-"/>
            </a:pPr>
            <a:endParaRPr lang="en-US" dirty="0"/>
          </a:p>
          <a:p>
            <a:pPr marL="742950" lvl="1" indent="-285750">
              <a:buFontTx/>
              <a:buChar char="-"/>
            </a:pPr>
            <a:r>
              <a:rPr lang="en-US" dirty="0">
                <a:hlinkClick r:id="rId3"/>
              </a:rPr>
              <a:t>https://github.com/SMSAgentSoftware/ConfigMgr-Task-Sequence-Monitor</a:t>
            </a:r>
            <a:r>
              <a:rPr lang="en-US" dirty="0"/>
              <a:t> </a:t>
            </a:r>
          </a:p>
          <a:p>
            <a:pPr marL="742950" lvl="1" indent="-285750">
              <a:buFontTx/>
              <a:buChar char="-"/>
            </a:pPr>
            <a:endParaRPr lang="en-US" dirty="0"/>
          </a:p>
          <a:p>
            <a:pPr marL="742950" lvl="1" indent="-285750">
              <a:buFontTx/>
              <a:buChar char="-"/>
            </a:pPr>
            <a:r>
              <a:rPr lang="en-US" dirty="0">
                <a:hlinkClick r:id="rId4"/>
              </a:rPr>
              <a:t>https://smsagent.blog/2015/11/17/free-configmgr-task-sequence-monitoring-tool/</a:t>
            </a:r>
            <a:r>
              <a:rPr lang="en-US" dirty="0"/>
              <a:t> </a:t>
            </a:r>
          </a:p>
        </p:txBody>
      </p:sp>
      <p:pic>
        <p:nvPicPr>
          <p:cNvPr id="9" name="Picture 8" descr="A qr code with dots&#10;&#10;Description automatically generated with low confidence">
            <a:extLst>
              <a:ext uri="{FF2B5EF4-FFF2-40B4-BE49-F238E27FC236}">
                <a16:creationId xmlns:a16="http://schemas.microsoft.com/office/drawing/2014/main" id="{FEA41D23-0F62-FE2B-8009-55297CF6CE63}"/>
              </a:ext>
            </a:extLst>
          </p:cNvPr>
          <p:cNvPicPr>
            <a:picLocks noChangeAspect="1"/>
          </p:cNvPicPr>
          <p:nvPr/>
        </p:nvPicPr>
        <p:blipFill>
          <a:blip r:embed="rId5"/>
          <a:stretch>
            <a:fillRect/>
          </a:stretch>
        </p:blipFill>
        <p:spPr>
          <a:xfrm>
            <a:off x="10582660" y="635507"/>
            <a:ext cx="1141536" cy="1141536"/>
          </a:xfrm>
          <a:prstGeom prst="rect">
            <a:avLst/>
          </a:prstGeom>
        </p:spPr>
      </p:pic>
      <p:pic>
        <p:nvPicPr>
          <p:cNvPr id="5122" name="Picture 2">
            <a:extLst>
              <a:ext uri="{FF2B5EF4-FFF2-40B4-BE49-F238E27FC236}">
                <a16:creationId xmlns:a16="http://schemas.microsoft.com/office/drawing/2014/main" id="{9063C99C-320E-588F-0092-5C82D6E09BC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7362" y="1992707"/>
            <a:ext cx="6462359" cy="356187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A qr code with black dots&#10;&#10;Description automatically generated with low confidence">
            <a:extLst>
              <a:ext uri="{FF2B5EF4-FFF2-40B4-BE49-F238E27FC236}">
                <a16:creationId xmlns:a16="http://schemas.microsoft.com/office/drawing/2014/main" id="{9F946D0C-728A-3AA3-29E7-5BF78BA289F7}"/>
              </a:ext>
            </a:extLst>
          </p:cNvPr>
          <p:cNvPicPr>
            <a:picLocks noChangeAspect="1"/>
          </p:cNvPicPr>
          <p:nvPr/>
        </p:nvPicPr>
        <p:blipFill>
          <a:blip r:embed="rId7"/>
          <a:stretch>
            <a:fillRect/>
          </a:stretch>
        </p:blipFill>
        <p:spPr>
          <a:xfrm>
            <a:off x="2737449" y="5237672"/>
            <a:ext cx="1559404" cy="1559404"/>
          </a:xfrm>
          <a:prstGeom prst="rect">
            <a:avLst/>
          </a:prstGeom>
        </p:spPr>
      </p:pic>
    </p:spTree>
    <p:extLst>
      <p:ext uri="{BB962C8B-B14F-4D97-AF65-F5344CB8AC3E}">
        <p14:creationId xmlns:p14="http://schemas.microsoft.com/office/powerpoint/2010/main" val="38687228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EC8AE2-ED25-92A1-36FA-15D131C0268A}"/>
              </a:ext>
            </a:extLst>
          </p:cNvPr>
          <p:cNvSpPr>
            <a:spLocks noGrp="1"/>
          </p:cNvSpPr>
          <p:nvPr>
            <p:ph type="title"/>
          </p:nvPr>
        </p:nvSpPr>
        <p:spPr/>
        <p:txBody>
          <a:bodyPr>
            <a:normAutofit fontScale="90000"/>
          </a:bodyPr>
          <a:lstStyle/>
          <a:p>
            <a:r>
              <a:rPr lang="en-US" dirty="0"/>
              <a:t>More Gold &amp; Treasure from Trevor Jones</a:t>
            </a:r>
            <a:br>
              <a:rPr lang="en-US" dirty="0"/>
            </a:br>
            <a:r>
              <a:rPr lang="en-US" sz="1800" dirty="0"/>
              <a:t>(Twitter @SMSagentTrevor)  </a:t>
            </a:r>
            <a:br>
              <a:rPr lang="en-US" sz="1800" dirty="0"/>
            </a:br>
            <a:r>
              <a:rPr lang="en-US" sz="1800" dirty="0"/>
              <a:t>(</a:t>
            </a:r>
            <a:r>
              <a:rPr lang="en-US" sz="1800" dirty="0">
                <a:hlinkClick r:id="rId2"/>
              </a:rPr>
              <a:t>https://github.com/SMSAgentSoftware?tab=repositories</a:t>
            </a:r>
            <a:r>
              <a:rPr lang="en-US" sz="1800" dirty="0"/>
              <a:t>)</a:t>
            </a:r>
            <a:endParaRPr lang="en-US" sz="3100" dirty="0"/>
          </a:p>
        </p:txBody>
      </p:sp>
      <p:sp>
        <p:nvSpPr>
          <p:cNvPr id="4" name="TextBox 3">
            <a:extLst>
              <a:ext uri="{FF2B5EF4-FFF2-40B4-BE49-F238E27FC236}">
                <a16:creationId xmlns:a16="http://schemas.microsoft.com/office/drawing/2014/main" id="{43484DFF-1728-A16C-7AB7-70AD39FB8526}"/>
              </a:ext>
            </a:extLst>
          </p:cNvPr>
          <p:cNvSpPr txBox="1"/>
          <p:nvPr/>
        </p:nvSpPr>
        <p:spPr>
          <a:xfrm>
            <a:off x="6771736" y="2433334"/>
            <a:ext cx="5032075" cy="2308324"/>
          </a:xfrm>
          <a:prstGeom prst="rect">
            <a:avLst/>
          </a:prstGeom>
          <a:noFill/>
        </p:spPr>
        <p:txBody>
          <a:bodyPr wrap="square" rtlCol="0">
            <a:spAutoFit/>
          </a:bodyPr>
          <a:lstStyle/>
          <a:p>
            <a:pPr marL="285750" indent="-285750">
              <a:buFontTx/>
              <a:buChar char="-"/>
            </a:pPr>
            <a:r>
              <a:rPr lang="fr-FR" dirty="0"/>
              <a:t>Delivery </a:t>
            </a:r>
            <a:r>
              <a:rPr lang="fr-FR" dirty="0" err="1"/>
              <a:t>Optimization</a:t>
            </a:r>
            <a:r>
              <a:rPr lang="fr-FR" dirty="0"/>
              <a:t> Monitor</a:t>
            </a:r>
          </a:p>
          <a:p>
            <a:pPr marL="742950" lvl="1" indent="-285750">
              <a:buFontTx/>
              <a:buChar char="-"/>
            </a:pPr>
            <a:endParaRPr lang="en-US" i="1" dirty="0"/>
          </a:p>
          <a:p>
            <a:pPr marL="742950" lvl="1" indent="-285750">
              <a:buFontTx/>
              <a:buChar char="-"/>
            </a:pPr>
            <a:r>
              <a:rPr lang="en-US" dirty="0"/>
              <a:t>Simple tool to view Delivery Optimization stats on any local or remote computer</a:t>
            </a:r>
          </a:p>
          <a:p>
            <a:pPr marL="742950" lvl="1" indent="-285750">
              <a:buFontTx/>
              <a:buChar char="-"/>
            </a:pPr>
            <a:endParaRPr lang="en-US" dirty="0"/>
          </a:p>
          <a:p>
            <a:pPr marL="742950" lvl="1" indent="-285750">
              <a:buFontTx/>
              <a:buChar char="-"/>
            </a:pPr>
            <a:r>
              <a:rPr lang="en-US" dirty="0">
                <a:hlinkClick r:id="rId3"/>
              </a:rPr>
              <a:t>https://github.com/SMSAgentSoftware/DeliveryOptimizationMonitor</a:t>
            </a:r>
            <a:endParaRPr lang="en-US" dirty="0"/>
          </a:p>
          <a:p>
            <a:pPr marL="742950" lvl="1" indent="-285750">
              <a:buFontTx/>
              <a:buChar char="-"/>
            </a:pPr>
            <a:endParaRPr lang="en-US" dirty="0"/>
          </a:p>
        </p:txBody>
      </p:sp>
      <p:pic>
        <p:nvPicPr>
          <p:cNvPr id="9" name="Picture 8" descr="A qr code with dots&#10;&#10;Description automatically generated with low confidence">
            <a:extLst>
              <a:ext uri="{FF2B5EF4-FFF2-40B4-BE49-F238E27FC236}">
                <a16:creationId xmlns:a16="http://schemas.microsoft.com/office/drawing/2014/main" id="{FEA41D23-0F62-FE2B-8009-55297CF6CE63}"/>
              </a:ext>
            </a:extLst>
          </p:cNvPr>
          <p:cNvPicPr>
            <a:picLocks noChangeAspect="1"/>
          </p:cNvPicPr>
          <p:nvPr/>
        </p:nvPicPr>
        <p:blipFill>
          <a:blip r:embed="rId4"/>
          <a:stretch>
            <a:fillRect/>
          </a:stretch>
        </p:blipFill>
        <p:spPr>
          <a:xfrm>
            <a:off x="10582660" y="635507"/>
            <a:ext cx="1141536" cy="1141536"/>
          </a:xfrm>
          <a:prstGeom prst="rect">
            <a:avLst/>
          </a:prstGeom>
        </p:spPr>
      </p:pic>
      <p:pic>
        <p:nvPicPr>
          <p:cNvPr id="6146" name="Picture 2" descr="Delivery Optimization Monitor">
            <a:extLst>
              <a:ext uri="{FF2B5EF4-FFF2-40B4-BE49-F238E27FC236}">
                <a16:creationId xmlns:a16="http://schemas.microsoft.com/office/drawing/2014/main" id="{8B3CC316-08F9-856A-7BCE-B981DA57555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0255" y="2421799"/>
            <a:ext cx="5953265" cy="373404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qr code with dots&#10;&#10;Description automatically generated with medium confidence">
            <a:extLst>
              <a:ext uri="{FF2B5EF4-FFF2-40B4-BE49-F238E27FC236}">
                <a16:creationId xmlns:a16="http://schemas.microsoft.com/office/drawing/2014/main" id="{A31E853E-E588-6DDA-AC0A-3796451C3BC7}"/>
              </a:ext>
            </a:extLst>
          </p:cNvPr>
          <p:cNvPicPr>
            <a:picLocks noChangeAspect="1"/>
          </p:cNvPicPr>
          <p:nvPr/>
        </p:nvPicPr>
        <p:blipFill>
          <a:blip r:embed="rId6"/>
          <a:stretch>
            <a:fillRect/>
          </a:stretch>
        </p:blipFill>
        <p:spPr>
          <a:xfrm>
            <a:off x="8307235" y="4612253"/>
            <a:ext cx="1961076" cy="1961076"/>
          </a:xfrm>
          <a:prstGeom prst="rect">
            <a:avLst/>
          </a:prstGeom>
        </p:spPr>
      </p:pic>
    </p:spTree>
    <p:extLst>
      <p:ext uri="{BB962C8B-B14F-4D97-AF65-F5344CB8AC3E}">
        <p14:creationId xmlns:p14="http://schemas.microsoft.com/office/powerpoint/2010/main" val="6322927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EC8AE2-ED25-92A1-36FA-15D131C0268A}"/>
              </a:ext>
            </a:extLst>
          </p:cNvPr>
          <p:cNvSpPr>
            <a:spLocks noGrp="1"/>
          </p:cNvSpPr>
          <p:nvPr>
            <p:ph type="title"/>
          </p:nvPr>
        </p:nvSpPr>
        <p:spPr/>
        <p:txBody>
          <a:bodyPr>
            <a:normAutofit fontScale="90000"/>
          </a:bodyPr>
          <a:lstStyle/>
          <a:p>
            <a:r>
              <a:rPr lang="en-US" dirty="0" err="1"/>
              <a:t>Intunewin</a:t>
            </a:r>
            <a:r>
              <a:rPr lang="en-US" dirty="0"/>
              <a:t> Build and Extract from Damien Van </a:t>
            </a:r>
            <a:r>
              <a:rPr lang="en-US" dirty="0" err="1"/>
              <a:t>Robaeys</a:t>
            </a:r>
            <a:br>
              <a:rPr lang="en-US" dirty="0"/>
            </a:br>
            <a:r>
              <a:rPr lang="en-US" sz="1800" dirty="0"/>
              <a:t>(Twitter @syst_and_deploy)  </a:t>
            </a:r>
            <a:br>
              <a:rPr lang="en-US" sz="1800" dirty="0"/>
            </a:br>
            <a:r>
              <a:rPr lang="en-US" sz="1800" dirty="0"/>
              <a:t>(</a:t>
            </a:r>
            <a:r>
              <a:rPr lang="en-US" sz="1800" dirty="0">
                <a:hlinkClick r:id="rId2"/>
              </a:rPr>
              <a:t>https://www.systanddeploy.com/2023/05/intunewin-build-and-extract-tool-to.html</a:t>
            </a:r>
            <a:r>
              <a:rPr lang="en-US" sz="1800" dirty="0"/>
              <a:t>)</a:t>
            </a:r>
            <a:endParaRPr lang="en-US" sz="3100" dirty="0"/>
          </a:p>
        </p:txBody>
      </p:sp>
      <p:sp>
        <p:nvSpPr>
          <p:cNvPr id="4" name="TextBox 3">
            <a:extLst>
              <a:ext uri="{FF2B5EF4-FFF2-40B4-BE49-F238E27FC236}">
                <a16:creationId xmlns:a16="http://schemas.microsoft.com/office/drawing/2014/main" id="{43484DFF-1728-A16C-7AB7-70AD39FB8526}"/>
              </a:ext>
            </a:extLst>
          </p:cNvPr>
          <p:cNvSpPr txBox="1"/>
          <p:nvPr/>
        </p:nvSpPr>
        <p:spPr>
          <a:xfrm>
            <a:off x="6771736" y="2433334"/>
            <a:ext cx="5032075" cy="2585323"/>
          </a:xfrm>
          <a:prstGeom prst="rect">
            <a:avLst/>
          </a:prstGeom>
          <a:noFill/>
        </p:spPr>
        <p:txBody>
          <a:bodyPr wrap="square" rtlCol="0">
            <a:spAutoFit/>
          </a:bodyPr>
          <a:lstStyle/>
          <a:p>
            <a:pPr marL="285750" indent="-285750">
              <a:buFontTx/>
              <a:buChar char="-"/>
            </a:pPr>
            <a:r>
              <a:rPr lang="en-US" dirty="0"/>
              <a:t>Tool to build </a:t>
            </a:r>
            <a:r>
              <a:rPr lang="en-US" dirty="0" err="1"/>
              <a:t>IntuneWinApp</a:t>
            </a:r>
            <a:r>
              <a:rPr lang="en-US" dirty="0"/>
              <a:t> packages and EXTRACT existing </a:t>
            </a:r>
            <a:r>
              <a:rPr lang="en-US" dirty="0" err="1"/>
              <a:t>IntuneWinApp</a:t>
            </a:r>
            <a:r>
              <a:rPr lang="en-US" dirty="0"/>
              <a:t> files</a:t>
            </a:r>
          </a:p>
          <a:p>
            <a:pPr marL="285750" indent="-285750">
              <a:buFontTx/>
              <a:buChar char="-"/>
            </a:pPr>
            <a:endParaRPr lang="en-US" dirty="0"/>
          </a:p>
          <a:p>
            <a:pPr marL="285750" indent="-285750">
              <a:buFontTx/>
              <a:buChar char="-"/>
            </a:pPr>
            <a:r>
              <a:rPr lang="en-US" dirty="0"/>
              <a:t>This is a PS to EXE tool… it will likely hit as a virus because common AV vendors don’t like it</a:t>
            </a:r>
          </a:p>
          <a:p>
            <a:pPr marL="285750" indent="-285750">
              <a:buFontTx/>
              <a:buChar char="-"/>
            </a:pPr>
            <a:endParaRPr lang="en-US" dirty="0"/>
          </a:p>
          <a:p>
            <a:pPr marL="285750" indent="-285750">
              <a:buFontTx/>
              <a:buChar char="-"/>
            </a:pPr>
            <a:r>
              <a:rPr lang="en-US" dirty="0">
                <a:hlinkClick r:id="rId3"/>
              </a:rPr>
              <a:t>https://github.com/damienvanrobaeys/Intunewin_Create_Extract</a:t>
            </a:r>
            <a:r>
              <a:rPr lang="en-US" dirty="0"/>
              <a:t> </a:t>
            </a:r>
          </a:p>
          <a:p>
            <a:pPr marL="742950" lvl="1" indent="-285750">
              <a:buFontTx/>
              <a:buChar char="-"/>
            </a:pPr>
            <a:endParaRPr lang="en-US" dirty="0"/>
          </a:p>
        </p:txBody>
      </p:sp>
      <p:pic>
        <p:nvPicPr>
          <p:cNvPr id="7170" name="Picture 2">
            <a:extLst>
              <a:ext uri="{FF2B5EF4-FFF2-40B4-BE49-F238E27FC236}">
                <a16:creationId xmlns:a16="http://schemas.microsoft.com/office/drawing/2014/main" id="{8FEE33A9-96F5-B4E8-1A0C-B05B1A8037F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8682" y="2647799"/>
            <a:ext cx="6045679" cy="323553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F4152733-356B-FB85-78AA-3E8ABD5C26F9}"/>
              </a:ext>
            </a:extLst>
          </p:cNvPr>
          <p:cNvPicPr>
            <a:picLocks noChangeAspect="1"/>
          </p:cNvPicPr>
          <p:nvPr/>
        </p:nvPicPr>
        <p:blipFill>
          <a:blip r:embed="rId5"/>
          <a:stretch>
            <a:fillRect/>
          </a:stretch>
        </p:blipFill>
        <p:spPr>
          <a:xfrm>
            <a:off x="10601864" y="656154"/>
            <a:ext cx="1105080" cy="1105080"/>
          </a:xfrm>
          <a:prstGeom prst="rect">
            <a:avLst/>
          </a:prstGeom>
        </p:spPr>
      </p:pic>
    </p:spTree>
    <p:extLst>
      <p:ext uri="{BB962C8B-B14F-4D97-AF65-F5344CB8AC3E}">
        <p14:creationId xmlns:p14="http://schemas.microsoft.com/office/powerpoint/2010/main" val="30409807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EC8AE2-ED25-92A1-36FA-15D131C0268A}"/>
              </a:ext>
            </a:extLst>
          </p:cNvPr>
          <p:cNvSpPr>
            <a:spLocks noGrp="1"/>
          </p:cNvSpPr>
          <p:nvPr>
            <p:ph type="title"/>
          </p:nvPr>
        </p:nvSpPr>
        <p:spPr/>
        <p:txBody>
          <a:bodyPr>
            <a:normAutofit fontScale="90000"/>
          </a:bodyPr>
          <a:lstStyle/>
          <a:p>
            <a:r>
              <a:rPr lang="en-US" dirty="0"/>
              <a:t>OSD Tattoo from </a:t>
            </a:r>
            <a:r>
              <a:rPr lang="en-US" dirty="0" err="1"/>
              <a:t>Jörgen</a:t>
            </a:r>
            <a:r>
              <a:rPr lang="en-US" dirty="0"/>
              <a:t> Nilsson</a:t>
            </a:r>
            <a:br>
              <a:rPr lang="en-US" dirty="0"/>
            </a:br>
            <a:r>
              <a:rPr lang="en-US" sz="1800" dirty="0"/>
              <a:t>(Twitter @ccmexec)  </a:t>
            </a:r>
            <a:br>
              <a:rPr lang="en-US" sz="1800" dirty="0"/>
            </a:br>
            <a:r>
              <a:rPr lang="en-US" sz="1800" dirty="0"/>
              <a:t>(</a:t>
            </a:r>
            <a:r>
              <a:rPr lang="en-US" sz="1800" dirty="0">
                <a:hlinkClick r:id="rId2"/>
              </a:rPr>
              <a:t>https://ccmexec.com/2018/03/script-to-tattoo-the-client-registry-during-osd-ps-version/</a:t>
            </a:r>
            <a:r>
              <a:rPr lang="en-US" sz="1800" dirty="0"/>
              <a:t>)</a:t>
            </a:r>
            <a:endParaRPr lang="en-US" sz="3100" dirty="0"/>
          </a:p>
        </p:txBody>
      </p:sp>
      <p:sp>
        <p:nvSpPr>
          <p:cNvPr id="4" name="TextBox 3">
            <a:extLst>
              <a:ext uri="{FF2B5EF4-FFF2-40B4-BE49-F238E27FC236}">
                <a16:creationId xmlns:a16="http://schemas.microsoft.com/office/drawing/2014/main" id="{43484DFF-1728-A16C-7AB7-70AD39FB8526}"/>
              </a:ext>
            </a:extLst>
          </p:cNvPr>
          <p:cNvSpPr txBox="1"/>
          <p:nvPr/>
        </p:nvSpPr>
        <p:spPr>
          <a:xfrm>
            <a:off x="6771736" y="1820866"/>
            <a:ext cx="5032075" cy="3139321"/>
          </a:xfrm>
          <a:prstGeom prst="rect">
            <a:avLst/>
          </a:prstGeom>
          <a:noFill/>
        </p:spPr>
        <p:txBody>
          <a:bodyPr wrap="square" rtlCol="0">
            <a:spAutoFit/>
          </a:bodyPr>
          <a:lstStyle/>
          <a:p>
            <a:pPr marL="285750" indent="-285750">
              <a:buFontTx/>
              <a:buChar char="-"/>
            </a:pPr>
            <a:r>
              <a:rPr lang="en-US" dirty="0"/>
              <a:t>Tattoo OSD build information into the registry as part of the task sequence</a:t>
            </a:r>
          </a:p>
          <a:p>
            <a:pPr marL="285750" indent="-285750">
              <a:buFontTx/>
              <a:buChar char="-"/>
            </a:pPr>
            <a:endParaRPr lang="en-US" dirty="0"/>
          </a:p>
          <a:p>
            <a:pPr marL="285750" indent="-285750">
              <a:buFontTx/>
              <a:buChar char="-"/>
            </a:pPr>
            <a:r>
              <a:rPr lang="en-US" dirty="0"/>
              <a:t>Great for a “version history” of a device</a:t>
            </a:r>
          </a:p>
          <a:p>
            <a:pPr marL="285750" indent="-285750">
              <a:buFontTx/>
              <a:buChar char="-"/>
            </a:pPr>
            <a:endParaRPr lang="en-US" dirty="0"/>
          </a:p>
          <a:p>
            <a:pPr marL="285750" indent="-285750">
              <a:buFontTx/>
              <a:buChar char="-"/>
            </a:pPr>
            <a:r>
              <a:rPr lang="en-US" dirty="0"/>
              <a:t>Can use </a:t>
            </a:r>
            <a:r>
              <a:rPr lang="en-US" dirty="0" err="1"/>
              <a:t>RegKeyToMof</a:t>
            </a:r>
            <a:r>
              <a:rPr lang="en-US" dirty="0"/>
              <a:t> to add this information to Hardware Inventory for easier reporting</a:t>
            </a:r>
          </a:p>
          <a:p>
            <a:pPr marL="285750" indent="-285750">
              <a:buFontTx/>
              <a:buChar char="-"/>
            </a:pPr>
            <a:endParaRPr lang="en-US" dirty="0"/>
          </a:p>
          <a:p>
            <a:pPr marL="285750" indent="-285750">
              <a:buFontTx/>
              <a:buChar char="-"/>
            </a:pPr>
            <a:r>
              <a:rPr lang="en-US" dirty="0">
                <a:hlinkClick r:id="rId3"/>
              </a:rPr>
              <a:t>https://github.com/Ccmexec/MEMCM-OSD-Scripts/blob/master/OSDTattoo.ps1</a:t>
            </a:r>
            <a:r>
              <a:rPr lang="en-US" dirty="0"/>
              <a:t> </a:t>
            </a:r>
          </a:p>
          <a:p>
            <a:pPr marL="742950" lvl="1" indent="-285750">
              <a:buFontTx/>
              <a:buChar char="-"/>
            </a:pPr>
            <a:endParaRPr lang="en-US" dirty="0"/>
          </a:p>
        </p:txBody>
      </p:sp>
      <p:pic>
        <p:nvPicPr>
          <p:cNvPr id="5" name="Picture 4">
            <a:extLst>
              <a:ext uri="{FF2B5EF4-FFF2-40B4-BE49-F238E27FC236}">
                <a16:creationId xmlns:a16="http://schemas.microsoft.com/office/drawing/2014/main" id="{EEC0E5BA-0ADE-27AA-EBDC-0CD993853421}"/>
              </a:ext>
            </a:extLst>
          </p:cNvPr>
          <p:cNvPicPr>
            <a:picLocks noChangeAspect="1"/>
          </p:cNvPicPr>
          <p:nvPr/>
        </p:nvPicPr>
        <p:blipFill>
          <a:blip r:embed="rId4"/>
          <a:stretch>
            <a:fillRect/>
          </a:stretch>
        </p:blipFill>
        <p:spPr>
          <a:xfrm>
            <a:off x="10601864" y="645542"/>
            <a:ext cx="1115144" cy="1115144"/>
          </a:xfrm>
          <a:prstGeom prst="rect">
            <a:avLst/>
          </a:prstGeom>
        </p:spPr>
      </p:pic>
      <p:pic>
        <p:nvPicPr>
          <p:cNvPr id="9" name="Picture 8">
            <a:extLst>
              <a:ext uri="{FF2B5EF4-FFF2-40B4-BE49-F238E27FC236}">
                <a16:creationId xmlns:a16="http://schemas.microsoft.com/office/drawing/2014/main" id="{9D602E12-79BC-D53E-AB24-869677547E96}"/>
              </a:ext>
            </a:extLst>
          </p:cNvPr>
          <p:cNvPicPr>
            <a:picLocks noChangeAspect="1"/>
          </p:cNvPicPr>
          <p:nvPr/>
        </p:nvPicPr>
        <p:blipFill>
          <a:blip r:embed="rId5"/>
          <a:stretch>
            <a:fillRect/>
          </a:stretch>
        </p:blipFill>
        <p:spPr>
          <a:xfrm>
            <a:off x="224290" y="1901018"/>
            <a:ext cx="6383548" cy="4784449"/>
          </a:xfrm>
          <a:prstGeom prst="rect">
            <a:avLst/>
          </a:prstGeom>
        </p:spPr>
      </p:pic>
      <p:pic>
        <p:nvPicPr>
          <p:cNvPr id="6" name="Picture 5">
            <a:extLst>
              <a:ext uri="{FF2B5EF4-FFF2-40B4-BE49-F238E27FC236}">
                <a16:creationId xmlns:a16="http://schemas.microsoft.com/office/drawing/2014/main" id="{654D7132-52A8-BC14-D815-0A614E5C7650}"/>
              </a:ext>
            </a:extLst>
          </p:cNvPr>
          <p:cNvPicPr>
            <a:picLocks noChangeAspect="1"/>
          </p:cNvPicPr>
          <p:nvPr/>
        </p:nvPicPr>
        <p:blipFill>
          <a:blip r:embed="rId6"/>
          <a:stretch>
            <a:fillRect/>
          </a:stretch>
        </p:blipFill>
        <p:spPr>
          <a:xfrm>
            <a:off x="7468557" y="4682341"/>
            <a:ext cx="3638431" cy="2072138"/>
          </a:xfrm>
          <a:prstGeom prst="rect">
            <a:avLst/>
          </a:prstGeom>
          <a:ln>
            <a:solidFill>
              <a:schemeClr val="accent1"/>
            </a:solidFill>
          </a:ln>
        </p:spPr>
      </p:pic>
    </p:spTree>
    <p:extLst>
      <p:ext uri="{BB962C8B-B14F-4D97-AF65-F5344CB8AC3E}">
        <p14:creationId xmlns:p14="http://schemas.microsoft.com/office/powerpoint/2010/main" val="26372280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EC8AE2-ED25-92A1-36FA-15D131C0268A}"/>
              </a:ext>
            </a:extLst>
          </p:cNvPr>
          <p:cNvSpPr>
            <a:spLocks noGrp="1"/>
          </p:cNvSpPr>
          <p:nvPr>
            <p:ph type="title"/>
          </p:nvPr>
        </p:nvSpPr>
        <p:spPr/>
        <p:txBody>
          <a:bodyPr>
            <a:normAutofit fontScale="90000"/>
          </a:bodyPr>
          <a:lstStyle/>
          <a:p>
            <a:r>
              <a:rPr lang="en-US" dirty="0"/>
              <a:t>Task Sequence Steps to Excel by Gary Blok</a:t>
            </a:r>
            <a:br>
              <a:rPr lang="en-US" dirty="0"/>
            </a:br>
            <a:r>
              <a:rPr lang="en-US" sz="1800" dirty="0"/>
              <a:t>(Twitter @GWBlok)  </a:t>
            </a:r>
            <a:br>
              <a:rPr lang="en-US" sz="1800" dirty="0"/>
            </a:br>
            <a:r>
              <a:rPr lang="en-US" sz="1800" dirty="0"/>
              <a:t>(</a:t>
            </a:r>
            <a:r>
              <a:rPr lang="en-US" sz="1800" dirty="0">
                <a:hlinkClick r:id="rId2"/>
              </a:rPr>
              <a:t>https://github.com/gwblok/garytown/tree/master/TaskSequenceSteps2Excel</a:t>
            </a:r>
            <a:r>
              <a:rPr lang="en-US" sz="1800" dirty="0"/>
              <a:t>)</a:t>
            </a:r>
            <a:endParaRPr lang="en-US" sz="3100" dirty="0"/>
          </a:p>
        </p:txBody>
      </p:sp>
      <p:sp>
        <p:nvSpPr>
          <p:cNvPr id="4" name="TextBox 3">
            <a:extLst>
              <a:ext uri="{FF2B5EF4-FFF2-40B4-BE49-F238E27FC236}">
                <a16:creationId xmlns:a16="http://schemas.microsoft.com/office/drawing/2014/main" id="{43484DFF-1728-A16C-7AB7-70AD39FB8526}"/>
              </a:ext>
            </a:extLst>
          </p:cNvPr>
          <p:cNvSpPr txBox="1"/>
          <p:nvPr/>
        </p:nvSpPr>
        <p:spPr>
          <a:xfrm>
            <a:off x="6692121" y="3067996"/>
            <a:ext cx="5032075" cy="2585323"/>
          </a:xfrm>
          <a:prstGeom prst="rect">
            <a:avLst/>
          </a:prstGeom>
          <a:noFill/>
        </p:spPr>
        <p:txBody>
          <a:bodyPr wrap="square" rtlCol="0">
            <a:spAutoFit/>
          </a:bodyPr>
          <a:lstStyle/>
          <a:p>
            <a:pPr marL="285750" indent="-285750">
              <a:buFontTx/>
              <a:buChar char="-"/>
            </a:pPr>
            <a:r>
              <a:rPr lang="en-US" dirty="0"/>
              <a:t>PowerShell scripts to document your task sequences and boot images</a:t>
            </a:r>
          </a:p>
          <a:p>
            <a:pPr marL="285750" indent="-285750">
              <a:buFontTx/>
              <a:buChar char="-"/>
            </a:pPr>
            <a:endParaRPr lang="en-US" dirty="0"/>
          </a:p>
          <a:p>
            <a:pPr marL="285750" indent="-285750">
              <a:buFontTx/>
              <a:buChar char="-"/>
            </a:pPr>
            <a:r>
              <a:rPr lang="en-US" i="1" dirty="0"/>
              <a:t>General Info about TS</a:t>
            </a:r>
          </a:p>
          <a:p>
            <a:pPr marL="285750" indent="-285750">
              <a:buFontTx/>
              <a:buChar char="-"/>
            </a:pPr>
            <a:r>
              <a:rPr lang="en-US" i="1" dirty="0"/>
              <a:t>TS reference Items</a:t>
            </a:r>
          </a:p>
          <a:p>
            <a:pPr marL="285750" indent="-285750">
              <a:buFontTx/>
              <a:buChar char="-"/>
            </a:pPr>
            <a:r>
              <a:rPr lang="en-US" i="1" dirty="0"/>
              <a:t>TS Steps</a:t>
            </a:r>
          </a:p>
          <a:p>
            <a:pPr marL="285750" indent="-285750">
              <a:buFontTx/>
              <a:buChar char="-"/>
            </a:pPr>
            <a:r>
              <a:rPr lang="en-US" i="1" dirty="0"/>
              <a:t>Dump info about Boot Images</a:t>
            </a:r>
          </a:p>
          <a:p>
            <a:pPr marL="285750" indent="-285750">
              <a:buFontTx/>
              <a:buChar char="-"/>
            </a:pPr>
            <a:endParaRPr lang="en-US" i="1" dirty="0"/>
          </a:p>
          <a:p>
            <a:pPr marL="285750" indent="-285750">
              <a:buFontTx/>
              <a:buChar char="-"/>
            </a:pPr>
            <a:r>
              <a:rPr lang="en-US" dirty="0"/>
              <a:t>Gary wrote it so it must be good!</a:t>
            </a:r>
          </a:p>
        </p:txBody>
      </p:sp>
      <p:pic>
        <p:nvPicPr>
          <p:cNvPr id="8198" name="Picture 6" descr="TS2E 01">
            <a:extLst>
              <a:ext uri="{FF2B5EF4-FFF2-40B4-BE49-F238E27FC236}">
                <a16:creationId xmlns:a16="http://schemas.microsoft.com/office/drawing/2014/main" id="{FCC15CCE-65FE-6CC6-2046-86DBD9C1AE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9561" y="2817825"/>
            <a:ext cx="5921969" cy="300570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4E47BB02-956A-2F99-300A-BDD0D52DF94F}"/>
              </a:ext>
            </a:extLst>
          </p:cNvPr>
          <p:cNvPicPr>
            <a:picLocks noChangeAspect="1"/>
          </p:cNvPicPr>
          <p:nvPr/>
        </p:nvPicPr>
        <p:blipFill>
          <a:blip r:embed="rId4"/>
          <a:stretch>
            <a:fillRect/>
          </a:stretch>
        </p:blipFill>
        <p:spPr>
          <a:xfrm>
            <a:off x="10619116" y="650400"/>
            <a:ext cx="1105079" cy="1105079"/>
          </a:xfrm>
          <a:prstGeom prst="rect">
            <a:avLst/>
          </a:prstGeom>
        </p:spPr>
      </p:pic>
    </p:spTree>
    <p:extLst>
      <p:ext uri="{BB962C8B-B14F-4D97-AF65-F5344CB8AC3E}">
        <p14:creationId xmlns:p14="http://schemas.microsoft.com/office/powerpoint/2010/main" val="36719184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79F11E2-8BA5-4C5C-AE7C-361E5EA011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7C00E1DA-EC7C-40FC-95E3-11FDCD2E42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723899"/>
            <a:ext cx="3703320"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grpSp>
        <p:nvGrpSpPr>
          <p:cNvPr id="14" name="Group 13">
            <a:extLst>
              <a:ext uri="{FF2B5EF4-FFF2-40B4-BE49-F238E27FC236}">
                <a16:creationId xmlns:a16="http://schemas.microsoft.com/office/drawing/2014/main" id="{9A421166-2996-41A7-B094-AE5316F347D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15" name="Rectangle 14">
              <a:extLst>
                <a:ext uri="{FF2B5EF4-FFF2-40B4-BE49-F238E27FC236}">
                  <a16:creationId xmlns:a16="http://schemas.microsoft.com/office/drawing/2014/main" id="{FDBB1B92-A3EB-43E4-8FAB-D20E8ED14C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3F3972F4-FE7E-48EA-AAD8-9BE5750A66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16">
              <a:extLst>
                <a:ext uri="{FF2B5EF4-FFF2-40B4-BE49-F238E27FC236}">
                  <a16:creationId xmlns:a16="http://schemas.microsoft.com/office/drawing/2014/main" id="{221614E5-870B-4D5E-A43B-8FF7E53234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0F87E73C-2B1A-4602-BFBE-CFE1E55D9B38}"/>
              </a:ext>
            </a:extLst>
          </p:cNvPr>
          <p:cNvSpPr>
            <a:spLocks noGrp="1"/>
          </p:cNvSpPr>
          <p:nvPr>
            <p:ph type="ctrTitle"/>
          </p:nvPr>
        </p:nvSpPr>
        <p:spPr>
          <a:xfrm>
            <a:off x="8296275" y="1419226"/>
            <a:ext cx="3081576" cy="1746762"/>
          </a:xfrm>
        </p:spPr>
        <p:txBody>
          <a:bodyPr>
            <a:normAutofit/>
          </a:bodyPr>
          <a:lstStyle/>
          <a:p>
            <a:r>
              <a:rPr lang="en-US" dirty="0">
                <a:solidFill>
                  <a:srgbClr val="FFFFFF"/>
                </a:solidFill>
              </a:rPr>
              <a:t>Thank You</a:t>
            </a:r>
          </a:p>
        </p:txBody>
      </p:sp>
      <p:sp>
        <p:nvSpPr>
          <p:cNvPr id="3" name="Subtitle 2">
            <a:extLst>
              <a:ext uri="{FF2B5EF4-FFF2-40B4-BE49-F238E27FC236}">
                <a16:creationId xmlns:a16="http://schemas.microsoft.com/office/drawing/2014/main" id="{A9CB511D-EA45-4336-847C-1252667143B5}"/>
              </a:ext>
            </a:extLst>
          </p:cNvPr>
          <p:cNvSpPr>
            <a:spLocks noGrp="1"/>
          </p:cNvSpPr>
          <p:nvPr>
            <p:ph type="subTitle" idx="1"/>
          </p:nvPr>
        </p:nvSpPr>
        <p:spPr>
          <a:xfrm>
            <a:off x="8296275" y="3505095"/>
            <a:ext cx="3081576" cy="2629006"/>
          </a:xfrm>
        </p:spPr>
        <p:txBody>
          <a:bodyPr>
            <a:normAutofit/>
          </a:bodyPr>
          <a:lstStyle/>
          <a:p>
            <a:r>
              <a:rPr lang="en-US" sz="2000" dirty="0">
                <a:solidFill>
                  <a:schemeClr val="bg2"/>
                </a:solidFill>
                <a:hlinkClick r:id="rId3"/>
              </a:rPr>
              <a:t>www.get-itguy.com</a:t>
            </a:r>
            <a:endParaRPr lang="en-US" sz="2000" dirty="0">
              <a:solidFill>
                <a:schemeClr val="bg2"/>
              </a:solidFill>
            </a:endParaRPr>
          </a:p>
        </p:txBody>
      </p:sp>
      <p:pic>
        <p:nvPicPr>
          <p:cNvPr id="5" name="Picture 4" descr="Digital Numbers">
            <a:extLst>
              <a:ext uri="{FF2B5EF4-FFF2-40B4-BE49-F238E27FC236}">
                <a16:creationId xmlns:a16="http://schemas.microsoft.com/office/drawing/2014/main" id="{A21EA617-6D48-425F-97A8-7FEC82C8F401}"/>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l="2189" r="9642" b="1"/>
          <a:stretch/>
        </p:blipFill>
        <p:spPr>
          <a:xfrm>
            <a:off x="446534" y="723899"/>
            <a:ext cx="7498616" cy="5676901"/>
          </a:xfrm>
          <a:prstGeom prst="rect">
            <a:avLst/>
          </a:prstGeom>
        </p:spPr>
      </p:pic>
      <p:grpSp>
        <p:nvGrpSpPr>
          <p:cNvPr id="8" name="Group 7">
            <a:extLst>
              <a:ext uri="{FF2B5EF4-FFF2-40B4-BE49-F238E27FC236}">
                <a16:creationId xmlns:a16="http://schemas.microsoft.com/office/drawing/2014/main" id="{90CA3D16-30B4-AAA3-0331-64377C46CFB3}"/>
              </a:ext>
            </a:extLst>
          </p:cNvPr>
          <p:cNvGrpSpPr/>
          <p:nvPr/>
        </p:nvGrpSpPr>
        <p:grpSpPr>
          <a:xfrm>
            <a:off x="1572486" y="2973490"/>
            <a:ext cx="4880074" cy="1376818"/>
            <a:chOff x="451052" y="2982116"/>
            <a:chExt cx="4880074" cy="1376818"/>
          </a:xfrm>
        </p:grpSpPr>
        <p:sp>
          <p:nvSpPr>
            <p:cNvPr id="4" name="Rectangle 3">
              <a:extLst>
                <a:ext uri="{FF2B5EF4-FFF2-40B4-BE49-F238E27FC236}">
                  <a16:creationId xmlns:a16="http://schemas.microsoft.com/office/drawing/2014/main" id="{8B4243C1-2BF8-6FD0-9D88-659F185AA265}"/>
                </a:ext>
              </a:extLst>
            </p:cNvPr>
            <p:cNvSpPr/>
            <p:nvPr/>
          </p:nvSpPr>
          <p:spPr>
            <a:xfrm>
              <a:off x="451052" y="2982116"/>
              <a:ext cx="4880074" cy="1347001"/>
            </a:xfrm>
            <a:prstGeom prst="rect">
              <a:avLst/>
            </a:prstGeom>
            <a:solidFill>
              <a:schemeClr val="accent1">
                <a:alpha val="9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37FD55B2-3269-A70F-116A-8984E4B4E7A5}"/>
                </a:ext>
              </a:extLst>
            </p:cNvPr>
            <p:cNvPicPr>
              <a:picLocks noChangeAspect="1"/>
            </p:cNvPicPr>
            <p:nvPr/>
          </p:nvPicPr>
          <p:blipFill>
            <a:blip r:embed="rId5"/>
            <a:stretch>
              <a:fillRect/>
            </a:stretch>
          </p:blipFill>
          <p:spPr>
            <a:xfrm>
              <a:off x="587678" y="3011934"/>
              <a:ext cx="1282793" cy="1347000"/>
            </a:xfrm>
            <a:prstGeom prst="rect">
              <a:avLst/>
            </a:prstGeom>
          </p:spPr>
        </p:pic>
        <p:sp>
          <p:nvSpPr>
            <p:cNvPr id="7" name="Title 1">
              <a:extLst>
                <a:ext uri="{FF2B5EF4-FFF2-40B4-BE49-F238E27FC236}">
                  <a16:creationId xmlns:a16="http://schemas.microsoft.com/office/drawing/2014/main" id="{22301358-54AC-F9AC-07B9-AA825F8BE80B}"/>
                </a:ext>
              </a:extLst>
            </p:cNvPr>
            <p:cNvSpPr txBox="1">
              <a:spLocks/>
            </p:cNvSpPr>
            <p:nvPr/>
          </p:nvSpPr>
          <p:spPr>
            <a:xfrm>
              <a:off x="1845304" y="3120825"/>
              <a:ext cx="3356424" cy="979981"/>
            </a:xfrm>
            <a:prstGeom prst="rect">
              <a:avLst/>
            </a:prstGeom>
            <a:effectLst/>
          </p:spPr>
          <p:txBody>
            <a:bodyPr vert="horz" lIns="91440" tIns="45720" rIns="91440" bIns="45720" rtlCol="0" anchor="b">
              <a:noAutofit/>
            </a:bodyPr>
            <a:lstStyle>
              <a:lvl1pPr algn="l" defTabSz="457200" rtl="0" eaLnBrk="1" latinLnBrk="0" hangingPunct="1">
                <a:spcBef>
                  <a:spcPct val="0"/>
                </a:spcBef>
                <a:buNone/>
                <a:defRPr sz="3600" b="0" kern="1200" cap="all">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540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@Physx51</a:t>
              </a:r>
            </a:p>
          </p:txBody>
        </p:sp>
      </p:grpSp>
    </p:spTree>
    <p:extLst>
      <p:ext uri="{BB962C8B-B14F-4D97-AF65-F5344CB8AC3E}">
        <p14:creationId xmlns:p14="http://schemas.microsoft.com/office/powerpoint/2010/main" val="35013474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EC8AE2-ED25-92A1-36FA-15D131C0268A}"/>
              </a:ext>
            </a:extLst>
          </p:cNvPr>
          <p:cNvSpPr>
            <a:spLocks noGrp="1"/>
          </p:cNvSpPr>
          <p:nvPr>
            <p:ph type="title"/>
          </p:nvPr>
        </p:nvSpPr>
        <p:spPr/>
        <p:txBody>
          <a:bodyPr>
            <a:normAutofit/>
          </a:bodyPr>
          <a:lstStyle/>
          <a:p>
            <a:r>
              <a:rPr lang="en-US" sz="2500" dirty="0"/>
              <a:t>Intune Debug Toolkit by </a:t>
            </a:r>
            <a:r>
              <a:rPr lang="en-US" sz="2500" dirty="0" err="1"/>
              <a:t>MSEndpointMgr</a:t>
            </a:r>
            <a:r>
              <a:rPr lang="en-US" sz="2500" dirty="0"/>
              <a:t> </a:t>
            </a:r>
            <a:br>
              <a:rPr lang="en-US" sz="2500" dirty="0"/>
            </a:br>
            <a:r>
              <a:rPr lang="en-US" sz="2500" dirty="0"/>
              <a:t>https://msendpointmgr.com/intune-debug-toolkit/</a:t>
            </a:r>
          </a:p>
        </p:txBody>
      </p:sp>
      <p:sp>
        <p:nvSpPr>
          <p:cNvPr id="4" name="TextBox 3">
            <a:extLst>
              <a:ext uri="{FF2B5EF4-FFF2-40B4-BE49-F238E27FC236}">
                <a16:creationId xmlns:a16="http://schemas.microsoft.com/office/drawing/2014/main" id="{43484DFF-1728-A16C-7AB7-70AD39FB8526}"/>
              </a:ext>
            </a:extLst>
          </p:cNvPr>
          <p:cNvSpPr txBox="1"/>
          <p:nvPr/>
        </p:nvSpPr>
        <p:spPr>
          <a:xfrm>
            <a:off x="7126357" y="2183159"/>
            <a:ext cx="4638271" cy="4462760"/>
          </a:xfrm>
          <a:prstGeom prst="rect">
            <a:avLst/>
          </a:prstGeom>
          <a:noFill/>
        </p:spPr>
        <p:txBody>
          <a:bodyPr wrap="square" rtlCol="0">
            <a:spAutoFit/>
          </a:bodyPr>
          <a:lstStyle/>
          <a:p>
            <a:pPr marL="285750" indent="-285750">
              <a:buFontTx/>
              <a:buChar char="-"/>
            </a:pPr>
            <a:r>
              <a:rPr lang="en-US" dirty="0"/>
              <a:t>Troubleshoot Intune client issues</a:t>
            </a:r>
          </a:p>
          <a:p>
            <a:pPr marL="285750" indent="-285750">
              <a:buFontTx/>
              <a:buChar char="-"/>
            </a:pPr>
            <a:endParaRPr lang="en-US" dirty="0"/>
          </a:p>
          <a:p>
            <a:pPr marL="285750" indent="-285750">
              <a:buFontTx/>
              <a:buChar char="-"/>
            </a:pPr>
            <a:r>
              <a:rPr lang="en-US" dirty="0"/>
              <a:t>Real-time monitoring of sync data</a:t>
            </a:r>
          </a:p>
          <a:p>
            <a:pPr marL="285750" indent="-285750">
              <a:buFontTx/>
              <a:buChar char="-"/>
            </a:pPr>
            <a:endParaRPr lang="en-US" dirty="0"/>
          </a:p>
          <a:p>
            <a:pPr marL="285750" indent="-285750">
              <a:buFontTx/>
              <a:buChar char="-"/>
            </a:pPr>
            <a:r>
              <a:rPr lang="en-US" dirty="0"/>
              <a:t>Debug GPO to see changes in the last 36 hours and details about each change</a:t>
            </a:r>
          </a:p>
          <a:p>
            <a:pPr marL="742950" lvl="1" indent="-285750">
              <a:buFontTx/>
              <a:buChar char="-"/>
            </a:pPr>
            <a:r>
              <a:rPr lang="en-US" dirty="0"/>
              <a:t>Great for GPO vs CSP troubleshooting</a:t>
            </a:r>
          </a:p>
          <a:p>
            <a:pPr marL="285750" indent="-285750">
              <a:buFontTx/>
              <a:buChar char="-"/>
            </a:pPr>
            <a:endParaRPr lang="en-US" dirty="0"/>
          </a:p>
          <a:p>
            <a:pPr marL="285750" indent="-285750">
              <a:buFontTx/>
              <a:buChar char="-"/>
            </a:pPr>
            <a:r>
              <a:rPr lang="en-US" dirty="0"/>
              <a:t>Overview of assigned policies (like RSOP)</a:t>
            </a:r>
          </a:p>
          <a:p>
            <a:pPr marL="285750" indent="-285750">
              <a:buFontTx/>
              <a:buChar char="-"/>
            </a:pPr>
            <a:endParaRPr lang="en-US" dirty="0"/>
          </a:p>
          <a:p>
            <a:pPr marL="285750" indent="-285750">
              <a:buFontTx/>
              <a:buChar char="-"/>
            </a:pPr>
            <a:r>
              <a:rPr lang="en-US" dirty="0"/>
              <a:t>Rerun Win32 Apps</a:t>
            </a:r>
          </a:p>
          <a:p>
            <a:pPr marL="285750" indent="-285750">
              <a:buFontTx/>
              <a:buChar char="-"/>
            </a:pPr>
            <a:endParaRPr lang="en-US" dirty="0"/>
          </a:p>
          <a:p>
            <a:pPr marL="285750" indent="-285750">
              <a:buFontTx/>
              <a:buChar char="-"/>
            </a:pPr>
            <a:r>
              <a:rPr lang="en-US" dirty="0" err="1"/>
              <a:t>WUfB</a:t>
            </a:r>
            <a:r>
              <a:rPr lang="en-US" dirty="0"/>
              <a:t> Readiness tool </a:t>
            </a:r>
          </a:p>
          <a:p>
            <a:pPr marL="285750" indent="-285750">
              <a:buFontTx/>
              <a:buChar char="-"/>
            </a:pPr>
            <a:endParaRPr lang="en-US" dirty="0"/>
          </a:p>
          <a:p>
            <a:pPr marL="285750" indent="-285750">
              <a:buFontTx/>
              <a:buChar char="-"/>
            </a:pPr>
            <a:r>
              <a:rPr lang="en-US" sz="1400" dirty="0">
                <a:hlinkClick r:id="rId2"/>
              </a:rPr>
              <a:t>https://github.com/MSEndpointMgr/IntuneDebugToolkit</a:t>
            </a:r>
            <a:r>
              <a:rPr lang="en-US" sz="1400" dirty="0"/>
              <a:t> </a:t>
            </a:r>
            <a:endParaRPr lang="en-US" sz="1600" dirty="0"/>
          </a:p>
          <a:p>
            <a:pPr marL="285750" indent="-285750">
              <a:buFontTx/>
              <a:buChar char="-"/>
            </a:pPr>
            <a:endParaRPr lang="en-US" dirty="0"/>
          </a:p>
        </p:txBody>
      </p:sp>
      <p:pic>
        <p:nvPicPr>
          <p:cNvPr id="2050" name="Picture 2">
            <a:extLst>
              <a:ext uri="{FF2B5EF4-FFF2-40B4-BE49-F238E27FC236}">
                <a16:creationId xmlns:a16="http://schemas.microsoft.com/office/drawing/2014/main" id="{F0AD678A-871E-C020-32F7-D809387189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142" y="4499258"/>
            <a:ext cx="6999215" cy="220821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 qr code with black dots&#10;&#10;Description automatically generated with low confidence">
            <a:extLst>
              <a:ext uri="{FF2B5EF4-FFF2-40B4-BE49-F238E27FC236}">
                <a16:creationId xmlns:a16="http://schemas.microsoft.com/office/drawing/2014/main" id="{BFB07AD0-E97E-3681-00E1-C63A42B7241E}"/>
              </a:ext>
            </a:extLst>
          </p:cNvPr>
          <p:cNvPicPr>
            <a:picLocks noChangeAspect="1"/>
          </p:cNvPicPr>
          <p:nvPr/>
        </p:nvPicPr>
        <p:blipFill>
          <a:blip r:embed="rId4"/>
          <a:stretch>
            <a:fillRect/>
          </a:stretch>
        </p:blipFill>
        <p:spPr>
          <a:xfrm>
            <a:off x="10645629" y="696760"/>
            <a:ext cx="1024592" cy="1024592"/>
          </a:xfrm>
          <a:prstGeom prst="rect">
            <a:avLst/>
          </a:prstGeom>
        </p:spPr>
      </p:pic>
      <p:pic>
        <p:nvPicPr>
          <p:cNvPr id="8" name="Picture 7">
            <a:extLst>
              <a:ext uri="{FF2B5EF4-FFF2-40B4-BE49-F238E27FC236}">
                <a16:creationId xmlns:a16="http://schemas.microsoft.com/office/drawing/2014/main" id="{E7FB3C40-F80F-87D7-1684-8385E33C5C16}"/>
              </a:ext>
            </a:extLst>
          </p:cNvPr>
          <p:cNvPicPr>
            <a:picLocks noChangeAspect="1"/>
          </p:cNvPicPr>
          <p:nvPr/>
        </p:nvPicPr>
        <p:blipFill>
          <a:blip r:embed="rId5"/>
          <a:stretch>
            <a:fillRect/>
          </a:stretch>
        </p:blipFill>
        <p:spPr>
          <a:xfrm>
            <a:off x="2222685" y="2071451"/>
            <a:ext cx="2808127" cy="2248224"/>
          </a:xfrm>
          <a:prstGeom prst="rect">
            <a:avLst/>
          </a:prstGeom>
        </p:spPr>
      </p:pic>
    </p:spTree>
    <p:extLst>
      <p:ext uri="{BB962C8B-B14F-4D97-AF65-F5344CB8AC3E}">
        <p14:creationId xmlns:p14="http://schemas.microsoft.com/office/powerpoint/2010/main" val="17109759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EC8AE2-ED25-92A1-36FA-15D131C0268A}"/>
              </a:ext>
            </a:extLst>
          </p:cNvPr>
          <p:cNvSpPr>
            <a:spLocks noGrp="1"/>
          </p:cNvSpPr>
          <p:nvPr>
            <p:ph type="title"/>
          </p:nvPr>
        </p:nvSpPr>
        <p:spPr/>
        <p:txBody>
          <a:bodyPr>
            <a:normAutofit/>
          </a:bodyPr>
          <a:lstStyle/>
          <a:p>
            <a:r>
              <a:rPr lang="en-US" sz="2500" dirty="0" err="1"/>
              <a:t>OSDCloud</a:t>
            </a:r>
            <a:r>
              <a:rPr lang="en-US" sz="2500" dirty="0"/>
              <a:t> by David Segura</a:t>
            </a:r>
            <a:br>
              <a:rPr lang="en-US" sz="2500" dirty="0"/>
            </a:br>
            <a:r>
              <a:rPr lang="en-US" sz="2500" dirty="0"/>
              <a:t>(Twitter @Seguraosd) (</a:t>
            </a:r>
            <a:r>
              <a:rPr lang="en-US" sz="2500" dirty="0">
                <a:hlinkClick r:id="rId2"/>
              </a:rPr>
              <a:t>https://www.osdcloud.com/</a:t>
            </a:r>
            <a:r>
              <a:rPr lang="en-US" sz="2500" dirty="0"/>
              <a:t>)</a:t>
            </a:r>
          </a:p>
        </p:txBody>
      </p:sp>
      <p:sp>
        <p:nvSpPr>
          <p:cNvPr id="4" name="TextBox 3">
            <a:extLst>
              <a:ext uri="{FF2B5EF4-FFF2-40B4-BE49-F238E27FC236}">
                <a16:creationId xmlns:a16="http://schemas.microsoft.com/office/drawing/2014/main" id="{43484DFF-1728-A16C-7AB7-70AD39FB8526}"/>
              </a:ext>
            </a:extLst>
          </p:cNvPr>
          <p:cNvSpPr txBox="1"/>
          <p:nvPr/>
        </p:nvSpPr>
        <p:spPr>
          <a:xfrm>
            <a:off x="7126357" y="2183159"/>
            <a:ext cx="4638271" cy="4524315"/>
          </a:xfrm>
          <a:prstGeom prst="rect">
            <a:avLst/>
          </a:prstGeom>
          <a:noFill/>
        </p:spPr>
        <p:txBody>
          <a:bodyPr wrap="square" rtlCol="0">
            <a:spAutoFit/>
          </a:bodyPr>
          <a:lstStyle/>
          <a:p>
            <a:pPr marL="285750" indent="-285750">
              <a:buFontTx/>
              <a:buChar char="-"/>
            </a:pPr>
            <a:r>
              <a:rPr lang="en-US" dirty="0"/>
              <a:t>Deploys Windows 10 or 11 over the internet using OSD PowerShell Module</a:t>
            </a:r>
          </a:p>
          <a:p>
            <a:pPr marL="285750" indent="-285750">
              <a:buFontTx/>
              <a:buChar char="-"/>
            </a:pPr>
            <a:endParaRPr lang="en-US" dirty="0"/>
          </a:p>
          <a:p>
            <a:pPr marL="285750" indent="-285750">
              <a:buFontTx/>
              <a:buChar char="-"/>
            </a:pPr>
            <a:r>
              <a:rPr lang="en-US" dirty="0"/>
              <a:t>Build a WinPE disk or USB to boot</a:t>
            </a:r>
          </a:p>
          <a:p>
            <a:pPr marL="285750" indent="-285750">
              <a:buFontTx/>
              <a:buChar char="-"/>
            </a:pPr>
            <a:endParaRPr lang="en-US" dirty="0"/>
          </a:p>
          <a:p>
            <a:pPr marL="285750" indent="-285750">
              <a:buFontTx/>
              <a:buChar char="-"/>
            </a:pPr>
            <a:r>
              <a:rPr lang="en-US" dirty="0"/>
              <a:t>Content for Windows comes from MS, drivers come from vendors or MS if not available from vendors</a:t>
            </a:r>
          </a:p>
          <a:p>
            <a:pPr marL="285750" indent="-285750">
              <a:buFontTx/>
              <a:buChar char="-"/>
            </a:pPr>
            <a:endParaRPr lang="en-US" dirty="0"/>
          </a:p>
          <a:p>
            <a:pPr marL="285750" indent="-285750">
              <a:buFontTx/>
              <a:buChar char="-"/>
            </a:pPr>
            <a:r>
              <a:rPr lang="en-US" dirty="0"/>
              <a:t>Works on pretty much any hardware</a:t>
            </a:r>
          </a:p>
          <a:p>
            <a:pPr marL="285750" indent="-285750">
              <a:buFontTx/>
              <a:buChar char="-"/>
            </a:pPr>
            <a:endParaRPr lang="en-US" dirty="0"/>
          </a:p>
          <a:p>
            <a:pPr marL="285750" indent="-285750">
              <a:buFontTx/>
              <a:buChar char="-"/>
            </a:pPr>
            <a:r>
              <a:rPr lang="en-US" dirty="0"/>
              <a:t>Great option to get a “factory Windows” build on a computer to enroll in Autopilot</a:t>
            </a:r>
          </a:p>
          <a:p>
            <a:pPr marL="285750" indent="-285750">
              <a:buFontTx/>
              <a:buChar char="-"/>
            </a:pPr>
            <a:endParaRPr lang="en-US" dirty="0"/>
          </a:p>
          <a:p>
            <a:pPr marL="285750" indent="-285750">
              <a:buFontTx/>
              <a:buChar char="-"/>
            </a:pPr>
            <a:r>
              <a:rPr lang="en-US" dirty="0"/>
              <a:t>Send @SeguraOSD a thank you on Twitter… this is a premium product for free</a:t>
            </a:r>
          </a:p>
        </p:txBody>
      </p:sp>
      <p:pic>
        <p:nvPicPr>
          <p:cNvPr id="5" name="Picture 4" descr="A qr code with black dots&#10;&#10;Description automatically generated with low confidence">
            <a:extLst>
              <a:ext uri="{FF2B5EF4-FFF2-40B4-BE49-F238E27FC236}">
                <a16:creationId xmlns:a16="http://schemas.microsoft.com/office/drawing/2014/main" id="{D6C46F6A-36AE-CA4C-AF30-0811866D44D5}"/>
              </a:ext>
            </a:extLst>
          </p:cNvPr>
          <p:cNvPicPr>
            <a:picLocks noChangeAspect="1"/>
          </p:cNvPicPr>
          <p:nvPr/>
        </p:nvPicPr>
        <p:blipFill>
          <a:blip r:embed="rId3"/>
          <a:stretch>
            <a:fillRect/>
          </a:stretch>
        </p:blipFill>
        <p:spPr>
          <a:xfrm>
            <a:off x="10620463" y="680196"/>
            <a:ext cx="1066538" cy="1066538"/>
          </a:xfrm>
          <a:prstGeom prst="rect">
            <a:avLst/>
          </a:prstGeom>
        </p:spPr>
      </p:pic>
      <p:pic>
        <p:nvPicPr>
          <p:cNvPr id="6" name="Picture 5">
            <a:extLst>
              <a:ext uri="{FF2B5EF4-FFF2-40B4-BE49-F238E27FC236}">
                <a16:creationId xmlns:a16="http://schemas.microsoft.com/office/drawing/2014/main" id="{2688898A-CB2E-F8FB-4E85-37F100E1A015}"/>
              </a:ext>
            </a:extLst>
          </p:cNvPr>
          <p:cNvPicPr>
            <a:picLocks noChangeAspect="1"/>
          </p:cNvPicPr>
          <p:nvPr/>
        </p:nvPicPr>
        <p:blipFill rotWithShape="1">
          <a:blip r:embed="rId4"/>
          <a:srcRect l="12083" t="11871" r="12063" b="11871"/>
          <a:stretch/>
        </p:blipFill>
        <p:spPr>
          <a:xfrm>
            <a:off x="427372" y="2165522"/>
            <a:ext cx="5690681" cy="4290653"/>
          </a:xfrm>
          <a:prstGeom prst="rect">
            <a:avLst/>
          </a:prstGeom>
        </p:spPr>
      </p:pic>
    </p:spTree>
    <p:extLst>
      <p:ext uri="{BB962C8B-B14F-4D97-AF65-F5344CB8AC3E}">
        <p14:creationId xmlns:p14="http://schemas.microsoft.com/office/powerpoint/2010/main" val="29752461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EC8AE2-ED25-92A1-36FA-15D131C0268A}"/>
              </a:ext>
            </a:extLst>
          </p:cNvPr>
          <p:cNvSpPr>
            <a:spLocks noGrp="1"/>
          </p:cNvSpPr>
          <p:nvPr>
            <p:ph type="title"/>
          </p:nvPr>
        </p:nvSpPr>
        <p:spPr>
          <a:xfrm>
            <a:off x="581192" y="702156"/>
            <a:ext cx="9827404" cy="1013800"/>
          </a:xfrm>
        </p:spPr>
        <p:txBody>
          <a:bodyPr>
            <a:normAutofit/>
          </a:bodyPr>
          <a:lstStyle/>
          <a:p>
            <a:r>
              <a:rPr lang="en-US" sz="2500" dirty="0"/>
              <a:t>Windows Start Menu Creator Tool by Nicklas </a:t>
            </a:r>
            <a:r>
              <a:rPr lang="en-US" sz="2500" dirty="0" err="1"/>
              <a:t>Ahlberg</a:t>
            </a:r>
            <a:br>
              <a:rPr lang="en-US" sz="2500" dirty="0"/>
            </a:br>
            <a:r>
              <a:rPr lang="en-US" sz="2200" dirty="0"/>
              <a:t>(Twitter @AhlbergNicklas) (</a:t>
            </a:r>
            <a:r>
              <a:rPr lang="en-US" sz="2200" dirty="0">
                <a:hlinkClick r:id="rId2"/>
              </a:rPr>
              <a:t>https://github.com/NicklasAhlberg</a:t>
            </a:r>
            <a:r>
              <a:rPr lang="en-US" sz="2200" dirty="0"/>
              <a:t>)</a:t>
            </a:r>
            <a:endParaRPr lang="en-US" sz="2500" dirty="0"/>
          </a:p>
        </p:txBody>
      </p:sp>
      <p:sp>
        <p:nvSpPr>
          <p:cNvPr id="4" name="TextBox 3">
            <a:extLst>
              <a:ext uri="{FF2B5EF4-FFF2-40B4-BE49-F238E27FC236}">
                <a16:creationId xmlns:a16="http://schemas.microsoft.com/office/drawing/2014/main" id="{43484DFF-1728-A16C-7AB7-70AD39FB8526}"/>
              </a:ext>
            </a:extLst>
          </p:cNvPr>
          <p:cNvSpPr txBox="1"/>
          <p:nvPr/>
        </p:nvSpPr>
        <p:spPr>
          <a:xfrm>
            <a:off x="7126357" y="2183159"/>
            <a:ext cx="4638271" cy="3970318"/>
          </a:xfrm>
          <a:prstGeom prst="rect">
            <a:avLst/>
          </a:prstGeom>
          <a:noFill/>
        </p:spPr>
        <p:txBody>
          <a:bodyPr wrap="square" rtlCol="0">
            <a:spAutoFit/>
          </a:bodyPr>
          <a:lstStyle/>
          <a:p>
            <a:pPr marL="285750" indent="-285750">
              <a:buFontTx/>
              <a:buChar char="-"/>
            </a:pPr>
            <a:r>
              <a:rPr lang="en-US" dirty="0"/>
              <a:t>Creates Start Menu XML from a reference machine and will upload it to Intune for you</a:t>
            </a:r>
          </a:p>
          <a:p>
            <a:pPr marL="285750" indent="-285750">
              <a:buFontTx/>
              <a:buChar char="-"/>
            </a:pPr>
            <a:endParaRPr lang="en-US" dirty="0"/>
          </a:p>
          <a:p>
            <a:pPr marL="285750" indent="-285750">
              <a:buFontTx/>
              <a:buChar char="-"/>
            </a:pPr>
            <a:r>
              <a:rPr lang="en-US" dirty="0"/>
              <a:t>Creates XML, connects to Intune, uploads XML, creates policy to deploy</a:t>
            </a:r>
          </a:p>
          <a:p>
            <a:pPr marL="285750" indent="-285750">
              <a:buFontTx/>
              <a:buChar char="-"/>
            </a:pPr>
            <a:endParaRPr lang="en-US" dirty="0"/>
          </a:p>
          <a:p>
            <a:pPr marL="285750" indent="-285750">
              <a:buFontTx/>
              <a:buChar char="-"/>
            </a:pPr>
            <a:r>
              <a:rPr lang="en-US" dirty="0"/>
              <a:t>Check out GitHub page for Pre-</a:t>
            </a:r>
            <a:r>
              <a:rPr lang="en-US" dirty="0" err="1"/>
              <a:t>Reqs</a:t>
            </a:r>
            <a:r>
              <a:rPr lang="en-US" dirty="0"/>
              <a:t> including PS execution policy and Intune Graph PS module</a:t>
            </a:r>
          </a:p>
          <a:p>
            <a:pPr marL="285750" indent="-285750">
              <a:buFontTx/>
              <a:buChar char="-"/>
            </a:pPr>
            <a:endParaRPr lang="en-US" dirty="0"/>
          </a:p>
          <a:p>
            <a:pPr marL="285750" indent="-285750">
              <a:buFontTx/>
              <a:buChar char="-"/>
            </a:pPr>
            <a:r>
              <a:rPr lang="en-US" dirty="0"/>
              <a:t>Supports Windows 10 and Windows 11</a:t>
            </a:r>
          </a:p>
          <a:p>
            <a:pPr marL="285750" indent="-285750">
              <a:buFontTx/>
              <a:buChar char="-"/>
            </a:pPr>
            <a:endParaRPr lang="en-US" dirty="0"/>
          </a:p>
          <a:p>
            <a:pPr marL="285750" indent="-285750">
              <a:buFontTx/>
              <a:buChar char="-"/>
            </a:pPr>
            <a:r>
              <a:rPr lang="en-US" dirty="0"/>
              <a:t>Supports customizations to both the Start Menu and Taskbar</a:t>
            </a:r>
          </a:p>
        </p:txBody>
      </p:sp>
      <p:pic>
        <p:nvPicPr>
          <p:cNvPr id="7" name="Picture 6" descr="A qr code with dots&#10;&#10;Description automatically generated with low confidence">
            <a:extLst>
              <a:ext uri="{FF2B5EF4-FFF2-40B4-BE49-F238E27FC236}">
                <a16:creationId xmlns:a16="http://schemas.microsoft.com/office/drawing/2014/main" id="{228878B3-2E40-7A85-D3A0-70E512991C3B}"/>
              </a:ext>
            </a:extLst>
          </p:cNvPr>
          <p:cNvPicPr>
            <a:picLocks noChangeAspect="1"/>
          </p:cNvPicPr>
          <p:nvPr/>
        </p:nvPicPr>
        <p:blipFill>
          <a:blip r:embed="rId3"/>
          <a:stretch>
            <a:fillRect/>
          </a:stretch>
        </p:blipFill>
        <p:spPr>
          <a:xfrm>
            <a:off x="10595320" y="652672"/>
            <a:ext cx="1112768" cy="1112768"/>
          </a:xfrm>
          <a:prstGeom prst="rect">
            <a:avLst/>
          </a:prstGeom>
        </p:spPr>
      </p:pic>
      <p:pic>
        <p:nvPicPr>
          <p:cNvPr id="4098" name="Picture 2" descr="Alt Text">
            <a:extLst>
              <a:ext uri="{FF2B5EF4-FFF2-40B4-BE49-F238E27FC236}">
                <a16:creationId xmlns:a16="http://schemas.microsoft.com/office/drawing/2014/main" id="{3B5EBEB8-309F-B043-52DE-A59F8B5D970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2613" y="2078395"/>
            <a:ext cx="4226837" cy="43321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31338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EC8AE2-ED25-92A1-36FA-15D131C0268A}"/>
              </a:ext>
            </a:extLst>
          </p:cNvPr>
          <p:cNvSpPr>
            <a:spLocks noGrp="1"/>
          </p:cNvSpPr>
          <p:nvPr>
            <p:ph type="title"/>
          </p:nvPr>
        </p:nvSpPr>
        <p:spPr>
          <a:xfrm>
            <a:off x="581192" y="702156"/>
            <a:ext cx="9827404" cy="1013800"/>
          </a:xfrm>
        </p:spPr>
        <p:txBody>
          <a:bodyPr>
            <a:normAutofit/>
          </a:bodyPr>
          <a:lstStyle/>
          <a:p>
            <a:r>
              <a:rPr lang="en-US" sz="2500" dirty="0"/>
              <a:t>Rock Enroll Tool by Nicklas </a:t>
            </a:r>
            <a:r>
              <a:rPr lang="en-US" sz="2500" dirty="0" err="1"/>
              <a:t>Ahlberg</a:t>
            </a:r>
            <a:br>
              <a:rPr lang="en-US" sz="2500" dirty="0"/>
            </a:br>
            <a:r>
              <a:rPr lang="en-US" sz="2200" dirty="0"/>
              <a:t>(Twitter @AhlbergNicklas) (</a:t>
            </a:r>
            <a:r>
              <a:rPr lang="en-US" sz="2200" dirty="0">
                <a:hlinkClick r:id="rId2"/>
              </a:rPr>
              <a:t>https://github.com/NicklasAhlberg</a:t>
            </a:r>
            <a:r>
              <a:rPr lang="en-US" sz="2200" dirty="0"/>
              <a:t>)</a:t>
            </a:r>
            <a:endParaRPr lang="en-US" sz="2500" dirty="0"/>
          </a:p>
        </p:txBody>
      </p:sp>
      <p:sp>
        <p:nvSpPr>
          <p:cNvPr id="4" name="TextBox 3">
            <a:extLst>
              <a:ext uri="{FF2B5EF4-FFF2-40B4-BE49-F238E27FC236}">
                <a16:creationId xmlns:a16="http://schemas.microsoft.com/office/drawing/2014/main" id="{43484DFF-1728-A16C-7AB7-70AD39FB8526}"/>
              </a:ext>
            </a:extLst>
          </p:cNvPr>
          <p:cNvSpPr txBox="1"/>
          <p:nvPr/>
        </p:nvSpPr>
        <p:spPr>
          <a:xfrm>
            <a:off x="6585627" y="2056700"/>
            <a:ext cx="5179002" cy="4524315"/>
          </a:xfrm>
          <a:prstGeom prst="rect">
            <a:avLst/>
          </a:prstGeom>
          <a:noFill/>
        </p:spPr>
        <p:txBody>
          <a:bodyPr wrap="square" rtlCol="0">
            <a:spAutoFit/>
          </a:bodyPr>
          <a:lstStyle/>
          <a:p>
            <a:pPr marL="285750" indent="-285750">
              <a:buFontTx/>
              <a:buChar char="-"/>
            </a:pPr>
            <a:r>
              <a:rPr lang="en-US" dirty="0"/>
              <a:t>Swiss Army Knife of Intune</a:t>
            </a:r>
          </a:p>
          <a:p>
            <a:pPr marL="285750" indent="-285750">
              <a:buFontTx/>
              <a:buChar char="-"/>
            </a:pPr>
            <a:endParaRPr lang="en-US" dirty="0"/>
          </a:p>
          <a:p>
            <a:pPr marL="285750" indent="-285750">
              <a:buFontTx/>
              <a:buChar char="-"/>
            </a:pPr>
            <a:r>
              <a:rPr lang="en-US" dirty="0"/>
              <a:t>Connect to your tenant and get a quick glance at the Apple Push cert, MS Defender for Endpoint, Microsoft Business Store (RIP), Windows 365 On-Prem Connector, and Apple DEP token</a:t>
            </a:r>
          </a:p>
          <a:p>
            <a:pPr marL="285750" indent="-285750">
              <a:buFontTx/>
              <a:buChar char="-"/>
            </a:pPr>
            <a:endParaRPr lang="en-US" dirty="0"/>
          </a:p>
          <a:p>
            <a:pPr marL="285750" indent="-285750">
              <a:buFontTx/>
              <a:buChar char="-"/>
            </a:pPr>
            <a:r>
              <a:rPr lang="en-US" dirty="0"/>
              <a:t>Intune App Wrapper GUI, Device Management, Device Sync,  Autopilot Hash tool, BitLocker Recovery Key viewer</a:t>
            </a:r>
          </a:p>
          <a:p>
            <a:endParaRPr lang="en-US" dirty="0"/>
          </a:p>
          <a:p>
            <a:pPr marL="285750" indent="-285750">
              <a:buFontTx/>
              <a:buChar char="-"/>
            </a:pPr>
            <a:r>
              <a:rPr lang="en-US" dirty="0">
                <a:hlinkClick r:id="rId3"/>
              </a:rPr>
              <a:t>https://www.rockenroll.tech/2022/10/23/rock-enroll-tool/</a:t>
            </a:r>
            <a:r>
              <a:rPr lang="en-US" dirty="0"/>
              <a:t> </a:t>
            </a:r>
          </a:p>
          <a:p>
            <a:pPr marL="285750" indent="-285750">
              <a:buFontTx/>
              <a:buChar char="-"/>
            </a:pPr>
            <a:endParaRPr lang="en-US" dirty="0"/>
          </a:p>
          <a:p>
            <a:pPr marL="285750" indent="-285750">
              <a:buFontTx/>
              <a:buChar char="-"/>
            </a:pPr>
            <a:r>
              <a:rPr lang="en-US" dirty="0">
                <a:hlinkClick r:id="rId4"/>
              </a:rPr>
              <a:t>https://github.com/NicklasAhlberg/RockEnrollTool/releases/</a:t>
            </a:r>
            <a:r>
              <a:rPr lang="en-US" dirty="0"/>
              <a:t> </a:t>
            </a:r>
          </a:p>
        </p:txBody>
      </p:sp>
      <p:pic>
        <p:nvPicPr>
          <p:cNvPr id="7" name="Picture 6" descr="A qr code with dots&#10;&#10;Description automatically generated with low confidence">
            <a:extLst>
              <a:ext uri="{FF2B5EF4-FFF2-40B4-BE49-F238E27FC236}">
                <a16:creationId xmlns:a16="http://schemas.microsoft.com/office/drawing/2014/main" id="{228878B3-2E40-7A85-D3A0-70E512991C3B}"/>
              </a:ext>
            </a:extLst>
          </p:cNvPr>
          <p:cNvPicPr>
            <a:picLocks noChangeAspect="1"/>
          </p:cNvPicPr>
          <p:nvPr/>
        </p:nvPicPr>
        <p:blipFill>
          <a:blip r:embed="rId5"/>
          <a:stretch>
            <a:fillRect/>
          </a:stretch>
        </p:blipFill>
        <p:spPr>
          <a:xfrm>
            <a:off x="10595320" y="652672"/>
            <a:ext cx="1112768" cy="1112768"/>
          </a:xfrm>
          <a:prstGeom prst="rect">
            <a:avLst/>
          </a:prstGeom>
        </p:spPr>
      </p:pic>
      <p:pic>
        <p:nvPicPr>
          <p:cNvPr id="6146" name="Picture 2">
            <a:extLst>
              <a:ext uri="{FF2B5EF4-FFF2-40B4-BE49-F238E27FC236}">
                <a16:creationId xmlns:a16="http://schemas.microsoft.com/office/drawing/2014/main" id="{BA647D43-079A-38CD-4178-C2EA7B9F010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7372" y="2100118"/>
            <a:ext cx="5668628" cy="44798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18364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EC8AE2-ED25-92A1-36FA-15D131C0268A}"/>
              </a:ext>
            </a:extLst>
          </p:cNvPr>
          <p:cNvSpPr>
            <a:spLocks noGrp="1"/>
          </p:cNvSpPr>
          <p:nvPr>
            <p:ph type="title"/>
          </p:nvPr>
        </p:nvSpPr>
        <p:spPr>
          <a:xfrm>
            <a:off x="581192" y="702156"/>
            <a:ext cx="9827404" cy="1013800"/>
          </a:xfrm>
        </p:spPr>
        <p:txBody>
          <a:bodyPr>
            <a:normAutofit/>
          </a:bodyPr>
          <a:lstStyle/>
          <a:p>
            <a:r>
              <a:rPr lang="en-US" sz="2500" dirty="0"/>
              <a:t>Rock Enroll Tool by Nicklas </a:t>
            </a:r>
            <a:r>
              <a:rPr lang="en-US" sz="2500" dirty="0" err="1"/>
              <a:t>Ahlberg</a:t>
            </a:r>
            <a:br>
              <a:rPr lang="en-US" sz="2500" dirty="0"/>
            </a:br>
            <a:r>
              <a:rPr lang="en-US" sz="2200" dirty="0"/>
              <a:t>(Twitter @AhlbergNicklas) (</a:t>
            </a:r>
            <a:r>
              <a:rPr lang="en-US" sz="2200" dirty="0">
                <a:hlinkClick r:id="rId2"/>
              </a:rPr>
              <a:t>https://github.com/NicklasAhlberg</a:t>
            </a:r>
            <a:r>
              <a:rPr lang="en-US" sz="2200" dirty="0"/>
              <a:t>)</a:t>
            </a:r>
            <a:endParaRPr lang="en-US" sz="2500" dirty="0"/>
          </a:p>
        </p:txBody>
      </p:sp>
      <p:pic>
        <p:nvPicPr>
          <p:cNvPr id="7" name="Picture 6" descr="A qr code with dots&#10;&#10;Description automatically generated with low confidence">
            <a:extLst>
              <a:ext uri="{FF2B5EF4-FFF2-40B4-BE49-F238E27FC236}">
                <a16:creationId xmlns:a16="http://schemas.microsoft.com/office/drawing/2014/main" id="{228878B3-2E40-7A85-D3A0-70E512991C3B}"/>
              </a:ext>
            </a:extLst>
          </p:cNvPr>
          <p:cNvPicPr>
            <a:picLocks noChangeAspect="1"/>
          </p:cNvPicPr>
          <p:nvPr/>
        </p:nvPicPr>
        <p:blipFill>
          <a:blip r:embed="rId3"/>
          <a:stretch>
            <a:fillRect/>
          </a:stretch>
        </p:blipFill>
        <p:spPr>
          <a:xfrm>
            <a:off x="10595320" y="652672"/>
            <a:ext cx="1112768" cy="1112768"/>
          </a:xfrm>
          <a:prstGeom prst="rect">
            <a:avLst/>
          </a:prstGeom>
        </p:spPr>
      </p:pic>
      <p:pic>
        <p:nvPicPr>
          <p:cNvPr id="7170" name="Picture 2">
            <a:extLst>
              <a:ext uri="{FF2B5EF4-FFF2-40B4-BE49-F238E27FC236}">
                <a16:creationId xmlns:a16="http://schemas.microsoft.com/office/drawing/2014/main" id="{E74A7C01-2AB3-B021-A16E-A240E3440D5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2546" y="2015513"/>
            <a:ext cx="5743564" cy="4539064"/>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a:extLst>
              <a:ext uri="{FF2B5EF4-FFF2-40B4-BE49-F238E27FC236}">
                <a16:creationId xmlns:a16="http://schemas.microsoft.com/office/drawing/2014/main" id="{182907CA-20C8-A080-1C2E-6B62A193728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44800" y="2015513"/>
            <a:ext cx="5743564" cy="45390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60388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EC8AE2-ED25-92A1-36FA-15D131C0268A}"/>
              </a:ext>
            </a:extLst>
          </p:cNvPr>
          <p:cNvSpPr>
            <a:spLocks noGrp="1"/>
          </p:cNvSpPr>
          <p:nvPr>
            <p:ph type="title"/>
          </p:nvPr>
        </p:nvSpPr>
        <p:spPr>
          <a:xfrm>
            <a:off x="581192" y="702156"/>
            <a:ext cx="9827404" cy="1013800"/>
          </a:xfrm>
        </p:spPr>
        <p:txBody>
          <a:bodyPr>
            <a:normAutofit/>
          </a:bodyPr>
          <a:lstStyle/>
          <a:p>
            <a:r>
              <a:rPr lang="en-US" sz="2500" dirty="0"/>
              <a:t>Rock Enroll Tool by Nicklas </a:t>
            </a:r>
            <a:r>
              <a:rPr lang="en-US" sz="2500" dirty="0" err="1"/>
              <a:t>Ahlberg</a:t>
            </a:r>
            <a:br>
              <a:rPr lang="en-US" sz="2500" dirty="0"/>
            </a:br>
            <a:r>
              <a:rPr lang="en-US" sz="2200" dirty="0"/>
              <a:t>(Twitter @AhlbergNicklas) (</a:t>
            </a:r>
            <a:r>
              <a:rPr lang="en-US" sz="2200" dirty="0">
                <a:hlinkClick r:id="rId2"/>
              </a:rPr>
              <a:t>https://github.com/NicklasAhlberg</a:t>
            </a:r>
            <a:r>
              <a:rPr lang="en-US" sz="2200" dirty="0"/>
              <a:t>)</a:t>
            </a:r>
            <a:endParaRPr lang="en-US" sz="2500" dirty="0"/>
          </a:p>
        </p:txBody>
      </p:sp>
      <p:pic>
        <p:nvPicPr>
          <p:cNvPr id="7" name="Picture 6" descr="A qr code with dots&#10;&#10;Description automatically generated with low confidence">
            <a:extLst>
              <a:ext uri="{FF2B5EF4-FFF2-40B4-BE49-F238E27FC236}">
                <a16:creationId xmlns:a16="http://schemas.microsoft.com/office/drawing/2014/main" id="{228878B3-2E40-7A85-D3A0-70E512991C3B}"/>
              </a:ext>
            </a:extLst>
          </p:cNvPr>
          <p:cNvPicPr>
            <a:picLocks noChangeAspect="1"/>
          </p:cNvPicPr>
          <p:nvPr/>
        </p:nvPicPr>
        <p:blipFill>
          <a:blip r:embed="rId3"/>
          <a:stretch>
            <a:fillRect/>
          </a:stretch>
        </p:blipFill>
        <p:spPr>
          <a:xfrm>
            <a:off x="10595320" y="652672"/>
            <a:ext cx="1112768" cy="1112768"/>
          </a:xfrm>
          <a:prstGeom prst="rect">
            <a:avLst/>
          </a:prstGeom>
        </p:spPr>
      </p:pic>
      <p:pic>
        <p:nvPicPr>
          <p:cNvPr id="8194" name="Picture 2">
            <a:extLst>
              <a:ext uri="{FF2B5EF4-FFF2-40B4-BE49-F238E27FC236}">
                <a16:creationId xmlns:a16="http://schemas.microsoft.com/office/drawing/2014/main" id="{6001E2E9-9AB2-C82C-5761-257D9AF7468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4522" y="2103343"/>
            <a:ext cx="5512210" cy="4356228"/>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a:extLst>
              <a:ext uri="{FF2B5EF4-FFF2-40B4-BE49-F238E27FC236}">
                <a16:creationId xmlns:a16="http://schemas.microsoft.com/office/drawing/2014/main" id="{1822B1C7-965F-A1C7-1F5C-00C468CAD6E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52813" y="2103342"/>
            <a:ext cx="5512212" cy="43562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96982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EC8AE2-ED25-92A1-36FA-15D131C0268A}"/>
              </a:ext>
            </a:extLst>
          </p:cNvPr>
          <p:cNvSpPr>
            <a:spLocks noGrp="1"/>
          </p:cNvSpPr>
          <p:nvPr>
            <p:ph type="title"/>
          </p:nvPr>
        </p:nvSpPr>
        <p:spPr/>
        <p:txBody>
          <a:bodyPr>
            <a:normAutofit/>
          </a:bodyPr>
          <a:lstStyle/>
          <a:p>
            <a:r>
              <a:rPr lang="en-US" sz="2500" dirty="0"/>
              <a:t>Microsoft 365 Developer Program</a:t>
            </a:r>
            <a:br>
              <a:rPr lang="en-US" sz="2500" dirty="0"/>
            </a:br>
            <a:r>
              <a:rPr lang="en-US" sz="2200" dirty="0">
                <a:hlinkClick r:id="rId2"/>
              </a:rPr>
              <a:t>https://developer.microsoft.com/en-us/microsoft-365/dev-program</a:t>
            </a:r>
            <a:endParaRPr lang="en-US" sz="2200" dirty="0"/>
          </a:p>
        </p:txBody>
      </p:sp>
      <p:sp>
        <p:nvSpPr>
          <p:cNvPr id="4" name="TextBox 3">
            <a:extLst>
              <a:ext uri="{FF2B5EF4-FFF2-40B4-BE49-F238E27FC236}">
                <a16:creationId xmlns:a16="http://schemas.microsoft.com/office/drawing/2014/main" id="{43484DFF-1728-A16C-7AB7-70AD39FB8526}"/>
              </a:ext>
            </a:extLst>
          </p:cNvPr>
          <p:cNvSpPr txBox="1"/>
          <p:nvPr/>
        </p:nvSpPr>
        <p:spPr>
          <a:xfrm>
            <a:off x="3852153" y="2056699"/>
            <a:ext cx="7912475" cy="4493538"/>
          </a:xfrm>
          <a:prstGeom prst="rect">
            <a:avLst/>
          </a:prstGeom>
          <a:noFill/>
        </p:spPr>
        <p:txBody>
          <a:bodyPr wrap="square" rtlCol="0">
            <a:spAutoFit/>
          </a:bodyPr>
          <a:lstStyle/>
          <a:p>
            <a:pPr marL="285750" indent="-285750">
              <a:buFontTx/>
              <a:buChar char="-"/>
            </a:pPr>
            <a:r>
              <a:rPr lang="en-US" dirty="0"/>
              <a:t>Free sandbox to perform testing / QA / training / learning</a:t>
            </a:r>
          </a:p>
          <a:p>
            <a:pPr marL="285750" indent="-285750">
              <a:buFontTx/>
              <a:buChar char="-"/>
            </a:pPr>
            <a:endParaRPr lang="en-US" sz="1600" dirty="0"/>
          </a:p>
          <a:p>
            <a:pPr marL="285750" indent="-285750">
              <a:buFontTx/>
              <a:buChar char="-"/>
            </a:pPr>
            <a:r>
              <a:rPr lang="en-US" sz="1600" dirty="0"/>
              <a:t>90 day RENEWABLE Microsoft 365 E5 developer subscription</a:t>
            </a:r>
          </a:p>
          <a:p>
            <a:pPr marL="285750" indent="-285750">
              <a:buFontTx/>
              <a:buChar char="-"/>
            </a:pPr>
            <a:endParaRPr lang="en-US" sz="1600" dirty="0"/>
          </a:p>
          <a:p>
            <a:pPr marL="285750" indent="-285750">
              <a:buFontTx/>
              <a:buChar char="-"/>
            </a:pPr>
            <a:r>
              <a:rPr lang="en-US" sz="1600" dirty="0"/>
              <a:t>Sample data packs (users, user data, </a:t>
            </a:r>
            <a:r>
              <a:rPr lang="en-US" sz="1600" dirty="0" err="1"/>
              <a:t>etc</a:t>
            </a:r>
            <a:r>
              <a:rPr lang="en-US" sz="1600" dirty="0"/>
              <a:t>) pre-populated so you can jump right in to testing things such as compliance, security, user administration, </a:t>
            </a:r>
            <a:r>
              <a:rPr lang="en-US" sz="1600" dirty="0" err="1"/>
              <a:t>etc</a:t>
            </a:r>
            <a:endParaRPr lang="en-US" sz="1600" dirty="0"/>
          </a:p>
          <a:p>
            <a:pPr marL="285750" indent="-285750">
              <a:buFontTx/>
              <a:buChar char="-"/>
            </a:pPr>
            <a:endParaRPr lang="en-US" sz="1600" dirty="0"/>
          </a:p>
          <a:p>
            <a:pPr marL="285750" indent="-285750">
              <a:buFontTx/>
              <a:buChar char="-"/>
            </a:pPr>
            <a:r>
              <a:rPr lang="en-US" sz="1600" dirty="0"/>
              <a:t>Includes 25 user licenses for E5, 16 sample users already setup</a:t>
            </a:r>
          </a:p>
          <a:p>
            <a:pPr marL="285750" indent="-285750">
              <a:buFontTx/>
              <a:buChar char="-"/>
            </a:pPr>
            <a:endParaRPr lang="en-US" sz="1600" dirty="0"/>
          </a:p>
          <a:p>
            <a:pPr marL="285750" indent="-285750">
              <a:buFontTx/>
              <a:buChar char="-"/>
            </a:pPr>
            <a:r>
              <a:rPr lang="en-US" sz="1600" dirty="0"/>
              <a:t>Includes all Office 365 apps, Power Platform, 365 ATP, EMS (compliance, information protection, Intune)</a:t>
            </a:r>
          </a:p>
          <a:p>
            <a:pPr marL="285750" indent="-285750">
              <a:buFontTx/>
              <a:buChar char="-"/>
            </a:pPr>
            <a:endParaRPr lang="en-US" sz="1600" dirty="0"/>
          </a:p>
          <a:p>
            <a:pPr marL="285750" indent="-285750">
              <a:buFontTx/>
              <a:buChar char="-"/>
            </a:pPr>
            <a:r>
              <a:rPr lang="en-US" sz="1600" dirty="0"/>
              <a:t>Azure AD – test out things like Conditional Access, MFA, and other IAM solutions</a:t>
            </a:r>
          </a:p>
          <a:p>
            <a:pPr marL="285750" indent="-285750">
              <a:buFontTx/>
              <a:buChar char="-"/>
            </a:pPr>
            <a:endParaRPr lang="en-US" sz="1600" dirty="0"/>
          </a:p>
          <a:p>
            <a:pPr marL="285750" indent="-285750">
              <a:buFontTx/>
              <a:buChar char="-"/>
            </a:pPr>
            <a:r>
              <a:rPr lang="en-US" sz="1600" dirty="0"/>
              <a:t>IT’S FREE!!! You can setup a complete lab with Config Manager and Intune</a:t>
            </a:r>
          </a:p>
          <a:p>
            <a:pPr marL="285750" indent="-285750">
              <a:buFontTx/>
              <a:buChar char="-"/>
            </a:pPr>
            <a:endParaRPr lang="en-US" sz="1600" dirty="0"/>
          </a:p>
          <a:p>
            <a:pPr lvl="1"/>
            <a:r>
              <a:rPr lang="en-US" sz="1400" i="1" dirty="0"/>
              <a:t>We all have a test environment. Some of us are also lucky enough to have a production environment.</a:t>
            </a:r>
            <a:br>
              <a:rPr lang="en-US" sz="1400" i="1" dirty="0"/>
            </a:br>
            <a:r>
              <a:rPr lang="en-US" sz="1400" i="1" dirty="0"/>
              <a:t>- Johan Arwidmark</a:t>
            </a:r>
          </a:p>
        </p:txBody>
      </p:sp>
      <p:pic>
        <p:nvPicPr>
          <p:cNvPr id="5" name="Picture 4" descr="A qr code with black dots&#10;&#10;Description automatically generated with low confidence">
            <a:extLst>
              <a:ext uri="{FF2B5EF4-FFF2-40B4-BE49-F238E27FC236}">
                <a16:creationId xmlns:a16="http://schemas.microsoft.com/office/drawing/2014/main" id="{14B005A6-C7FB-9FEF-8175-A4B4C99A084F}"/>
              </a:ext>
            </a:extLst>
          </p:cNvPr>
          <p:cNvPicPr>
            <a:picLocks noChangeAspect="1"/>
          </p:cNvPicPr>
          <p:nvPr/>
        </p:nvPicPr>
        <p:blipFill>
          <a:blip r:embed="rId3"/>
          <a:stretch>
            <a:fillRect/>
          </a:stretch>
        </p:blipFill>
        <p:spPr>
          <a:xfrm>
            <a:off x="10606037" y="672273"/>
            <a:ext cx="1072867" cy="1072867"/>
          </a:xfrm>
          <a:prstGeom prst="rect">
            <a:avLst/>
          </a:prstGeom>
        </p:spPr>
      </p:pic>
      <p:pic>
        <p:nvPicPr>
          <p:cNvPr id="5122" name="Picture 2" descr="Microsoft 365 E5 subscription tile">
            <a:extLst>
              <a:ext uri="{FF2B5EF4-FFF2-40B4-BE49-F238E27FC236}">
                <a16:creationId xmlns:a16="http://schemas.microsoft.com/office/drawing/2014/main" id="{F83AD224-F7FE-0EB4-2106-56D8ECA4566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705" t="8906" r="4771" b="10251"/>
          <a:stretch/>
        </p:blipFill>
        <p:spPr bwMode="auto">
          <a:xfrm>
            <a:off x="427372" y="2056699"/>
            <a:ext cx="2959676" cy="198028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Sample data pack install buttons">
            <a:extLst>
              <a:ext uri="{FF2B5EF4-FFF2-40B4-BE49-F238E27FC236}">
                <a16:creationId xmlns:a16="http://schemas.microsoft.com/office/drawing/2014/main" id="{D598EF68-F711-EA20-F290-D324F0418A2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856" t="11897" r="4856" b="11897"/>
          <a:stretch/>
        </p:blipFill>
        <p:spPr bwMode="auto">
          <a:xfrm>
            <a:off x="446822" y="4352432"/>
            <a:ext cx="2959676" cy="18715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2772363"/>
      </p:ext>
    </p:extLst>
  </p:cSld>
  <p:clrMapOvr>
    <a:masterClrMapping/>
  </p:clrMapOvr>
</p:sld>
</file>

<file path=ppt/theme/theme1.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1A3260"/>
      </a:accent1>
      <a:accent2>
        <a:srgbClr val="4590B8"/>
      </a:accent2>
      <a:accent3>
        <a:srgbClr val="45CBE8"/>
      </a:accent3>
      <a:accent4>
        <a:srgbClr val="969FA7"/>
      </a:accent4>
      <a:accent5>
        <a:srgbClr val="A2C777"/>
      </a:accent5>
      <a:accent6>
        <a:srgbClr val="42955F"/>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tf56390039_win32_fixed.potx" id="{A1D6ED5A-9B8A-4433-BA99-139C56DB1BDE}" vid="{3B3EDB20-B381-4B6C-99AC-7C5CDA2B40F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Tech design</Template>
  <TotalTime>3211</TotalTime>
  <Words>2069</Words>
  <Application>Microsoft Office PowerPoint</Application>
  <PresentationFormat>Widescreen</PresentationFormat>
  <Paragraphs>229</Paragraphs>
  <Slides>25</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25</vt:i4>
      </vt:variant>
    </vt:vector>
  </HeadingPairs>
  <TitlesOfParts>
    <vt:vector size="30" baseType="lpstr">
      <vt:lpstr>Calibri</vt:lpstr>
      <vt:lpstr>Calibri Light</vt:lpstr>
      <vt:lpstr>Gill Sans MT</vt:lpstr>
      <vt:lpstr>Wingdings 2</vt:lpstr>
      <vt:lpstr>Dividend</vt:lpstr>
      <vt:lpstr>Community Tools &amp; Tricks </vt:lpstr>
      <vt:lpstr>Intune Management by Micke Karlsson  (Twitter @Micke_K_72)  (Github https://github.com/micke-k)</vt:lpstr>
      <vt:lpstr>Intune Debug Toolkit by MSEndpointMgr  https://msendpointmgr.com/intune-debug-toolkit/</vt:lpstr>
      <vt:lpstr>OSDCloud by David Segura (Twitter @Seguraosd) (https://www.osdcloud.com/)</vt:lpstr>
      <vt:lpstr>Windows Start Menu Creator Tool by Nicklas Ahlberg (Twitter @AhlbergNicklas) (https://github.com/NicklasAhlberg)</vt:lpstr>
      <vt:lpstr>Rock Enroll Tool by Nicklas Ahlberg (Twitter @AhlbergNicklas) (https://github.com/NicklasAhlberg)</vt:lpstr>
      <vt:lpstr>Rock Enroll Tool by Nicklas Ahlberg (Twitter @AhlbergNicklas) (https://github.com/NicklasAhlberg)</vt:lpstr>
      <vt:lpstr>Rock Enroll Tool by Nicklas Ahlberg (Twitter @AhlbergNicklas) (https://github.com/NicklasAhlberg)</vt:lpstr>
      <vt:lpstr>Microsoft 365 Developer Program https://developer.microsoft.com/en-us/microsoft-365/dev-program</vt:lpstr>
      <vt:lpstr>SCCM Lab Kits</vt:lpstr>
      <vt:lpstr>IIS Log Cleanup by Johan Arwidmark (and others) (Twitter @jarwidmark) (https://www.deploymentresearch.com/a-little-bit-of-configmgr-housekeeping/)</vt:lpstr>
      <vt:lpstr>Temp Local Admin by Rudy Bankson (Twitter @Physx51)  (https://www.get-itguy.com/2021/12/temp-local-admin-through-mecm-run-script.html)</vt:lpstr>
      <vt:lpstr>Test-NetCOnnection script by Rudy Bankson (Twitter @Physx51)  (https://github.com/rudybankson/ConfigManager-Test-NetConnection ) </vt:lpstr>
      <vt:lpstr>ConfigMgr Prerequisites Tool by Nickolaj Andersen (Twitter @NickolajA)  (https://msendpointmgr.com/configmgr-prerequisites-tool/)</vt:lpstr>
      <vt:lpstr>Driver Automation Tool by Maurice Daly (Twitter @modaly_it)  (https://msendpointmgr.com/driver-automation-tool/)</vt:lpstr>
      <vt:lpstr>Script Viewer for Intune by Trevor Jones (Twitter @SMSagentTrevor)   (https://smsagent.blog/2022/05/11/script-viewer-for-microsoft-endpoint-manager/)</vt:lpstr>
      <vt:lpstr>More Gold &amp; Treasure from Trevor Jones (Twitter @SMSagentTrevor)   (https://github.com/SMSAgentSoftware?tab=repositories)</vt:lpstr>
      <vt:lpstr>More Gold &amp; Treasure from Trevor Jones (Twitter @SMSagentTrevor)   (https://github.com/SMSAgentSoftware?tab=repositories)</vt:lpstr>
      <vt:lpstr>More Gold &amp; Treasure from Trevor Jones (Twitter @SMSagentTrevor)   (https://github.com/SMSAgentSoftware?tab=repositories)</vt:lpstr>
      <vt:lpstr>More Gold &amp; Treasure from Trevor Jones (Twitter @SMSagentTrevor)   (https://github.com/SMSAgentSoftware?tab=repositories)</vt:lpstr>
      <vt:lpstr>More Gold &amp; Treasure from Trevor Jones (Twitter @SMSagentTrevor)   (https://github.com/SMSAgentSoftware?tab=repositories)</vt:lpstr>
      <vt:lpstr>Intunewin Build and Extract from Damien Van Robaeys (Twitter @syst_and_deploy)   (https://www.systanddeploy.com/2023/05/intunewin-build-and-extract-tool-to.html)</vt:lpstr>
      <vt:lpstr>OSD Tattoo from Jörgen Nilsson (Twitter @ccmexec)   (https://ccmexec.com/2018/03/script-to-tattoo-the-client-registry-during-osd-ps-version/)</vt:lpstr>
      <vt:lpstr>Task Sequence Steps to Excel by Gary Blok (Twitter @GWBlok)   (https://github.com/gwblok/garytown/tree/master/TaskSequenceSteps2Excel)</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Community Tools &amp; Tricks </dc:title>
  <dc:creator>Rudy Bankson</dc:creator>
  <cp:lastModifiedBy>Rudy Bankson</cp:lastModifiedBy>
  <cp:revision>1</cp:revision>
  <dcterms:created xsi:type="dcterms:W3CDTF">2023-05-16T19:44:18Z</dcterms:created>
  <dcterms:modified xsi:type="dcterms:W3CDTF">2023-05-19T07:50:28Z</dcterms:modified>
</cp:coreProperties>
</file>